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  <p:sldMasterId id="2147483681" r:id="rId5"/>
  </p:sldMasterIdLst>
  <p:notesMasterIdLst>
    <p:notesMasterId r:id="rId34"/>
  </p:notesMasterIdLst>
  <p:handoutMasterIdLst>
    <p:handoutMasterId r:id="rId35"/>
  </p:handoutMasterIdLst>
  <p:sldIdLst>
    <p:sldId id="259" r:id="rId6"/>
    <p:sldId id="274" r:id="rId7"/>
    <p:sldId id="273" r:id="rId8"/>
    <p:sldId id="284" r:id="rId9"/>
    <p:sldId id="266" r:id="rId10"/>
    <p:sldId id="268" r:id="rId11"/>
    <p:sldId id="283" r:id="rId12"/>
    <p:sldId id="277" r:id="rId13"/>
    <p:sldId id="262" r:id="rId14"/>
    <p:sldId id="256" r:id="rId15"/>
    <p:sldId id="264" r:id="rId16"/>
    <p:sldId id="279" r:id="rId17"/>
    <p:sldId id="272" r:id="rId18"/>
    <p:sldId id="265" r:id="rId19"/>
    <p:sldId id="267" r:id="rId20"/>
    <p:sldId id="289" r:id="rId21"/>
    <p:sldId id="271" r:id="rId22"/>
    <p:sldId id="278" r:id="rId23"/>
    <p:sldId id="261" r:id="rId24"/>
    <p:sldId id="282" r:id="rId25"/>
    <p:sldId id="258" r:id="rId26"/>
    <p:sldId id="263" r:id="rId27"/>
    <p:sldId id="269" r:id="rId28"/>
    <p:sldId id="270" r:id="rId29"/>
    <p:sldId id="276" r:id="rId30"/>
    <p:sldId id="287" r:id="rId31"/>
    <p:sldId id="288" r:id="rId32"/>
    <p:sldId id="28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660B408-B3CF-4A94-85FC-2B1E0A45F4A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07" autoAdjust="0"/>
  </p:normalViewPr>
  <p:slideViewPr>
    <p:cSldViewPr snapToGrid="0">
      <p:cViewPr varScale="1">
        <p:scale>
          <a:sx n="73" d="100"/>
          <a:sy n="73" d="100"/>
        </p:scale>
        <p:origin x="618" y="84"/>
      </p:cViewPr>
      <p:guideLst/>
    </p:cSldViewPr>
  </p:slideViewPr>
  <p:outlineViewPr>
    <p:cViewPr>
      <p:scale>
        <a:sx n="33" d="100"/>
        <a:sy n="33" d="100"/>
      </p:scale>
      <p:origin x="0" y="-213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50" d="100"/>
          <a:sy n="50" d="100"/>
        </p:scale>
        <p:origin x="2640" y="3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accent1"/>
                </a:solidFill>
              </a:rPr>
              <a:t>Gross 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32-48F7-B069-42A5BCF03E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000041416"/>
        <c:axId val="1000041744"/>
      </c:bar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977-41F5-BB0D-967B7AAD907B}"/>
              </c:ext>
            </c:extLst>
          </c:dPt>
          <c:dPt>
            <c:idx val="1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2DC-4534-BF48-1807F396D63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2DC-4534-BF48-1807F396D63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977-41F5-BB0D-967B7AAD907B}"/>
              </c:ext>
            </c:extLst>
          </c:dPt>
          <c:dLbls>
            <c:dLbl>
              <c:idx val="0"/>
              <c:layout>
                <c:manualLayout>
                  <c:x val="-0.14521783347637646"/>
                  <c:y val="-0.3761306083827302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977-41F5-BB0D-967B7AAD907B}"/>
                </c:ext>
              </c:extLst>
            </c:dLbl>
            <c:dLbl>
              <c:idx val="3"/>
              <c:layout>
                <c:manualLayout>
                  <c:x val="-1.067778187326293E-2"/>
                  <c:y val="-4.046974900320515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977-41F5-BB0D-967B7AAD907B}"/>
                </c:ext>
              </c:extLst>
            </c:dLbl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0" tIns="0" rIns="0" bIns="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Sheet1!$A$2:$A$5</c:f>
              <c:strCache>
                <c:ptCount val="4"/>
                <c:pt idx="0">
                  <c:v>Part 1</c:v>
                </c:pt>
                <c:pt idx="1">
                  <c:v>Part 2</c:v>
                </c:pt>
                <c:pt idx="2">
                  <c:v>Part 3</c:v>
                </c:pt>
                <c:pt idx="3">
                  <c:v>Part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77-41F5-BB0D-967B7AAD90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49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4F2345-EC98-4DA1-BEDE-E955624755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33E638-B8D4-466B-AD53-47551EDA16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51EFA-6533-45C3-8394-23FFC04F750D}" type="datetimeFigureOut">
              <a:rPr lang="en-US" smtClean="0"/>
              <a:t>7/13/2019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89FA8-6777-4B9D-A1A9-C7DBF5FEA9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C72C3-43D9-4379-9293-03F53C8488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E2DD4-2E30-4434-A427-2EC5049107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373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4C180-10CF-422C-B717-65F1B78C7EB7}" type="datetimeFigureOut">
              <a:rPr lang="en-US" noProof="0" smtClean="0"/>
              <a:t>7/13/2019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375C1-7C5C-42A2-80F2-05631BB3764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2554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8550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07462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2415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2286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348635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273479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7477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06944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833919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880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7787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062470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525543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815142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750865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6971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375C1-7C5C-42A2-80F2-05631BB376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152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2210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60975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49977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18005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4193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8794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6977C32-6781-4E43-B083-CC319C1A2B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rIns="1044000" anchor="ctr"/>
          <a:lstStyle>
            <a:lvl1pPr marL="0" indent="0" algn="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37700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4908609-0EC4-4718-AC46-A50BB2DA333E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1790100" y="2701131"/>
            <a:ext cx="4113900" cy="28281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61EBC7C-80CF-489F-86B3-5894908189E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58100" y="2701131"/>
            <a:ext cx="4113900" cy="28281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93079" y="1728000"/>
            <a:ext cx="4122920" cy="735800"/>
          </a:xfrm>
          <a:noFill/>
        </p:spPr>
        <p:txBody>
          <a:bodyPr anchor="t"/>
          <a:lstStyle>
            <a:lvl1pPr marL="0" indent="0" algn="l">
              <a:buNone/>
              <a:defRPr sz="54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7F0EAC-0FF4-447C-8EE4-2B107165DF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5762" y="1722438"/>
            <a:ext cx="4104437" cy="735749"/>
          </a:xfrm>
        </p:spPr>
        <p:txBody>
          <a:bodyPr anchor="t"/>
          <a:lstStyle>
            <a:lvl1pPr marL="0" indent="0">
              <a:buNone/>
              <a:defRPr sz="54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ED90C13-8D49-4652-B68A-A0B5084BB4D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17595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93150"/>
            <a:ext cx="4348065" cy="4348065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15F42E2-EE95-4479-80E9-94A75E9D6E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67887"/>
            <a:ext cx="3998591" cy="3998591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059823C-F505-4D2A-854E-5144BD58A76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207063"/>
            <a:ext cx="3120238" cy="3120238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30FA196-A035-4908-BA51-B769293255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38F1EEC3-A74E-4124-95F3-D8A27EA3DDF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44F95B1-3E5D-46C4-846F-01E3035D1A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47101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9CDA933-12B5-44CD-BD16-C9589DE755E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751FCE0-5FA8-4E25-A4E7-8B2901F69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D97BC04-5B6C-4CFD-8184-7637C9A8F8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7A8CB18-EF35-4644-9DDB-02D8B65EA55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97170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436FA5D-088F-4BDE-ABD2-A640A8610900}"/>
              </a:ext>
            </a:extLst>
          </p:cNvPr>
          <p:cNvCxnSpPr/>
          <p:nvPr userDrawn="1"/>
        </p:nvCxnSpPr>
        <p:spPr>
          <a:xfrm>
            <a:off x="6096000" y="1319756"/>
            <a:ext cx="0" cy="46101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2BCB80-6997-4274-AAFE-65C2CCFFFD10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624806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9A1FC84B-8A06-4879-86ED-47E43AAC98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B975678-3DFA-4D26-9CF6-01294F725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6046600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B55997C-0304-482F-A7C3-8E50C8ED55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60393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26AB0A6-DA7A-4EA3-9528-68FDBA8BF3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60393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</p:spTree>
    <p:extLst>
      <p:ext uri="{BB962C8B-B14F-4D97-AF65-F5344CB8AC3E}">
        <p14:creationId xmlns:p14="http://schemas.microsoft.com/office/powerpoint/2010/main" val="966920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11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728000"/>
            <a:ext cx="54720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00000" y="1728000"/>
            <a:ext cx="54720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0061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15908-D8D7-48AF-8B8F-21B88B87D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B617A5-FA6C-44C9-ABCB-DCA5D4615EC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210852"/>
            <a:ext cx="5472000" cy="386848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122ACD-5C8B-4CDA-89C5-565C88865B5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00000" y="2210852"/>
            <a:ext cx="5472000" cy="386848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3614A35-31E3-40DA-85DD-07B2076907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71800C-9F25-4694-879B-16A1F7BBAA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2" name="Straight Connector 11" title="Divider Line">
            <a:extLst>
              <a:ext uri="{FF2B5EF4-FFF2-40B4-BE49-F238E27FC236}">
                <a16:creationId xmlns:a16="http://schemas.microsoft.com/office/drawing/2014/main" id="{03063CBE-E62B-44CB-9B45-D39B595FE2AF}"/>
              </a:ext>
            </a:extLst>
          </p:cNvPr>
          <p:cNvCxnSpPr>
            <a:cxnSpLocks/>
          </p:cNvCxnSpPr>
          <p:nvPr userDrawn="1"/>
        </p:nvCxnSpPr>
        <p:spPr>
          <a:xfrm>
            <a:off x="449349" y="2159999"/>
            <a:ext cx="42141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title="Divider Line">
            <a:extLst>
              <a:ext uri="{FF2B5EF4-FFF2-40B4-BE49-F238E27FC236}">
                <a16:creationId xmlns:a16="http://schemas.microsoft.com/office/drawing/2014/main" id="{0EA58CA1-D7A1-4089-B687-193C35202523}"/>
              </a:ext>
            </a:extLst>
          </p:cNvPr>
          <p:cNvCxnSpPr>
            <a:cxnSpLocks/>
          </p:cNvCxnSpPr>
          <p:nvPr userDrawn="1"/>
        </p:nvCxnSpPr>
        <p:spPr>
          <a:xfrm>
            <a:off x="6312700" y="2159999"/>
            <a:ext cx="42141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1844C96-F6D4-4E32-8A11-B1815109D2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654025"/>
            <a:ext cx="54720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A0BCCC6-F846-426B-B421-41B835224F4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12700" y="1654025"/>
            <a:ext cx="54593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3097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F5B2679-5029-4692-A1C7-099E7A58362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B5AA133-C824-4B4A-96F4-D48A58E222D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0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88A40C4-1887-4DBA-90FF-4CF89932DA57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7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1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2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17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3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601538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6BE87F-A588-41BE-A251-8940FFF7BDB0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E87B275-BCEB-48C5-BD58-39E2B9AB90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5FEF587-0930-42DA-AF85-54F9A14870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B00876-F334-4F19-ACB9-5A52E300C6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DC5160FB-C621-4014-AF15-7C31EBF946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D37E5E1-DD5A-4C77-849F-40C0D2AE3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164CA25-5B7F-4EDD-8B42-0D567DED1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5876039-3F56-4587-900E-4FCE60BCA5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15FCEBD-9007-4B9D-AE69-7F8068A14B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856F7F9-97EB-4612-BB5C-DDB9D90C9C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0C577BC-AD44-4FF0-8F34-D7ABD44B10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2E19F39-39CE-43A3-912F-3D8656DA5E7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4F2C543-C785-4078-9811-96F28F1BF2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022F0FFE-8538-47C2-9227-B4DE41186C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5D12B21-B498-4E00-B817-457BAED99A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60F8F4D-F654-4555-BC21-7137D98E02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0B633DEF-CDC6-4A75-A05B-0C875E2B8FF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3A67F56-440C-4AE2-B52E-F6ECF3E31F8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F5BF8F-8918-4E36-8AAF-45E994E46B2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1A2F56E4-C780-42A2-BA54-B1EAB7CA21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7405E86B-3690-4EBE-8353-7ABE76F108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B54048B-A035-47F0-B54D-1B9676EE893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12F6976C-DDBF-4808-9B45-2C78E0FC6AA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66103D17-8EEC-45BF-B909-8F6DB8575A3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57F6EB7B-A4AE-4147-A94B-9C2860A158F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95673032-36DB-4772-82D8-46E21D810A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CDE9935C-FEBD-421A-A63B-8A87A2D4A4D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2C672-1222-4C21-9E3D-F365D9665E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solidFill>
            <a:schemeClr val="bg1">
              <a:lumMod val="95000"/>
            </a:schemeClr>
          </a:solidFill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F97A7E3-509A-417D-9818-EDDA3B539E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529110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977821B-617D-47E4-AAA2-FADADD15EB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1799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4854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3739758-B746-428A-A18B-3989DA89A8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74854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B502D142-31B4-4BFF-A18F-9FB36E0F4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74854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1" name="Picture Placeholder 4">
            <a:extLst>
              <a:ext uri="{FF2B5EF4-FFF2-40B4-BE49-F238E27FC236}">
                <a16:creationId xmlns:a16="http://schemas.microsoft.com/office/drawing/2014/main" id="{ED382BE6-73A2-49C4-9284-7996310FE85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268028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5E81FDE4-AA9D-42F8-BEAF-C710A81DC8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81108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9D6585E1-D051-4611-811C-C8101B0D2F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1108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6C195A32-24CC-4109-9C00-31757D0A0A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1108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B318C64F-C963-4A3C-BB8F-999A7F7F5F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112825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id="{B8B9BC49-5937-4C0A-9AA6-7A7DA7F18CA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4731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8020B4D6-002F-4FA9-BF1D-FC56D9A06F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4731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id="{93C1946C-7118-4BF3-8EE8-B0944465F4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4731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38949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37570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319606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263509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07412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F9EF21D5-1862-4F5B-86BF-B76AF2A72B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80EC8DA4-EC6B-4362-949F-968E973A54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Picture Placeholder 15">
            <a:extLst>
              <a:ext uri="{FF2B5EF4-FFF2-40B4-BE49-F238E27FC236}">
                <a16:creationId xmlns:a16="http://schemas.microsoft.com/office/drawing/2014/main" id="{FC64B5FD-0E87-4FAB-AFEA-D10DFED9F6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15131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205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BA39708-26C4-4C58-AAF1-7DDBAAFAC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9FEC1A-545F-4D58-B291-028B7D695567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3600" spc="-3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9896" y="4962525"/>
            <a:ext cx="35717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7B6BB1-24C3-48A6-913C-94F7EA8127A1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C9CBFF-5639-480A-82C7-50DAD54E2E48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1286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434267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9284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A4E56-DEE9-4FB2-89FF-0F12DB08AD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525B7-4C8D-4482-98E3-A68789AAB0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02381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FF978957-D101-43B4-A717-19B1820B4F1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DD3616-4E40-4CE5-88C8-2AF6E47D2086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A3B184-0AF0-4DF5-B2BD-E6D1806BE1BF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FC9062-5711-4550-8470-F1324E804FFF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54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05624" y="5057775"/>
            <a:ext cx="3206053" cy="24765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ABB85-2AAF-4939-BDF4-E3CF2F31B3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5" y="5400675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ZA" sz="1600" dirty="0"/>
            </a:lvl5pPr>
          </a:lstStyle>
          <a:p>
            <a:pPr marL="266700" lvl="0" indent="-266700"/>
            <a:r>
              <a:rPr lang="en-US" noProof="0"/>
              <a:t>Contact Number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4E7DF27-55E9-4F17-91D3-29228A402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5625" y="5751513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ZA" sz="1600"/>
            </a:lvl5pPr>
          </a:lstStyle>
          <a:p>
            <a:pPr marL="266700" lvl="0" indent="-266700"/>
            <a:r>
              <a:rPr lang="en-US" noProof="0"/>
              <a:t>Email or Social Media Handle</a:t>
            </a:r>
          </a:p>
        </p:txBody>
      </p:sp>
    </p:spTree>
    <p:extLst>
      <p:ext uri="{BB962C8B-B14F-4D97-AF65-F5344CB8AC3E}">
        <p14:creationId xmlns:p14="http://schemas.microsoft.com/office/powerpoint/2010/main" val="41008153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Previe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of a cell phone&#10;&#10;Description generated with high confidence">
            <a:extLst>
              <a:ext uri="{FF2B5EF4-FFF2-40B4-BE49-F238E27FC236}">
                <a16:creationId xmlns:a16="http://schemas.microsoft.com/office/drawing/2014/main" id="{68055F11-596F-47BF-A832-A501EC346C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07" y="915497"/>
            <a:ext cx="4666142" cy="4684105"/>
          </a:xfrm>
          <a:prstGeom prst="rect">
            <a:avLst/>
          </a:prstGeom>
        </p:spPr>
      </p:pic>
      <p:pic>
        <p:nvPicPr>
          <p:cNvPr id="9" name="Picture 8" descr="Screen of a cell phone&#10;&#10;Description generated with high confidence">
            <a:extLst>
              <a:ext uri="{FF2B5EF4-FFF2-40B4-BE49-F238E27FC236}">
                <a16:creationId xmlns:a16="http://schemas.microsoft.com/office/drawing/2014/main" id="{80EBF765-2A5E-4BDA-B092-25691E4791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929" y="915497"/>
            <a:ext cx="4666142" cy="4684105"/>
          </a:xfrm>
          <a:prstGeom prst="rect">
            <a:avLst/>
          </a:prstGeom>
        </p:spPr>
      </p:pic>
      <p:pic>
        <p:nvPicPr>
          <p:cNvPr id="10" name="Picture 9" descr="Screen of a cell phone&#10;&#10;Description generated with high confidence">
            <a:extLst>
              <a:ext uri="{FF2B5EF4-FFF2-40B4-BE49-F238E27FC236}">
                <a16:creationId xmlns:a16="http://schemas.microsoft.com/office/drawing/2014/main" id="{E97A6530-14B5-4A05-B7A3-7BA661FCD5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51" y="915497"/>
            <a:ext cx="4666142" cy="4684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7EC9494-5A42-419D-AADF-96EF1EFD7B6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505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E2D3309-00A3-42D9-8706-6F2A6AD3BB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15505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4E4C70C-AC1E-4EDE-B2C1-23A54123479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17714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4B1BB7D-C6D3-4D9C-A235-6CBB5A13EE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7714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718515F4-6451-4FB7-ACE4-5D9C2CD207A4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69987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B362C889-34FC-4EB1-967B-DC98349082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987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4EB921-BD58-4C2E-BDD5-FC8D262982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51679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3CB44DE3-C599-4EA7-BFDA-4E39AE89F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281301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4392E45-2A0B-49BF-9952-79C42AF8DE9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0923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0127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9CC2AE-E299-42B4-A2C4-357708A005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800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556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3139A49-E537-4395-967A-08C9978207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25172" y="3591659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EE1C8A1-F171-46D2-A92F-1B0E9C52B1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68052" y="5448541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3E7FB48-98BE-4677-A80F-969F9F3072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18545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146F28A-70F5-4E8B-8A3A-ADB1B6A080D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69301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</p:spTree>
    <p:extLst>
      <p:ext uri="{BB962C8B-B14F-4D97-AF65-F5344CB8AC3E}">
        <p14:creationId xmlns:p14="http://schemas.microsoft.com/office/powerpoint/2010/main" val="2362715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3102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05D700-F00E-4505-8483-501219FB8BD2}"/>
              </a:ext>
            </a:extLst>
          </p:cNvPr>
          <p:cNvSpPr/>
          <p:nvPr userDrawn="1"/>
        </p:nvSpPr>
        <p:spPr>
          <a:xfrm>
            <a:off x="0" y="0"/>
            <a:ext cx="12192000" cy="63653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4186834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554488-3F7D-4F3A-9AAF-73FB0977D73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05962" y="457200"/>
            <a:ext cx="5501126" cy="5411787"/>
          </a:xfrm>
        </p:spPr>
        <p:txBody>
          <a:bodyPr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96757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6321125-B861-4CD5-8023-6E40351765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04181" y="457201"/>
            <a:ext cx="5504688" cy="540385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718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6FAD7B97-1B74-414B-B585-45E33908CB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365363"/>
          </a:xfrm>
          <a:solidFill>
            <a:schemeClr val="tx1">
              <a:lumMod val="75000"/>
              <a:lumOff val="25000"/>
            </a:schemeClr>
          </a:solidFill>
        </p:spPr>
        <p:txBody>
          <a:bodyPr vert="vert270" lIns="144000" tIns="0" rIns="0" anchor="t"/>
          <a:lstStyle>
            <a:lvl1pPr marL="0" indent="0" algn="ct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495666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3238323-0ADF-4328-9564-AEB5DFD80DB6}"/>
              </a:ext>
            </a:extLst>
          </p:cNvPr>
          <p:cNvSpPr/>
          <p:nvPr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776FAE-C8F8-44A1-8BC7-9EB948371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3500"/>
            <a:ext cx="9144000" cy="1790700"/>
          </a:xfrm>
        </p:spPr>
        <p:txBody>
          <a:bodyPr vert="horz" lIns="91440" tIns="0" rIns="91440" bIns="0" rtlCol="0" anchor="t" anchorCtr="0">
            <a:noAutofit/>
          </a:bodyPr>
          <a:lstStyle>
            <a:lvl1pPr>
              <a:lnSpc>
                <a:spcPct val="100000"/>
              </a:lnSpc>
              <a:defRPr lang="en-US" sz="48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900C6-1C2C-4612-8672-356C6DDFD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28009"/>
            <a:ext cx="9144000" cy="1287675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lang="en-US" sz="24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>
              <a:lnSpc>
                <a:spcPct val="150000"/>
              </a:lnSpc>
              <a:spcAft>
                <a:spcPts val="1200"/>
              </a:spcAft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74E620-B44E-41FF-8FA1-D955BD69C0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" r="13926" b="71478"/>
          <a:stretch/>
        </p:blipFill>
        <p:spPr>
          <a:xfrm>
            <a:off x="342899" y="4546601"/>
            <a:ext cx="11715751" cy="2025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48515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5A2570-7517-4576-B836-E4E6D3E743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9B673-4507-4B72-871E-00189078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604211"/>
            <a:ext cx="10983131" cy="4572752"/>
          </a:xfrm>
        </p:spPr>
        <p:txBody>
          <a:bodyPr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B8AB91F-D739-4DD5-859B-B16B125B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843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5A2570-7517-4576-B836-E4E6D3E743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9B673-4507-4B72-871E-00189078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604211"/>
            <a:ext cx="10983131" cy="4572752"/>
          </a:xfrm>
        </p:spPr>
        <p:txBody>
          <a:bodyPr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770BB0-A521-41C6-A0AE-BEE679D2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92114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F89203F-46EF-44A2-956A-7FF6AF93BE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D47175-944E-463B-ABBB-06669A473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862" y="1507068"/>
            <a:ext cx="3192379" cy="4669896"/>
          </a:xfrm>
        </p:spPr>
        <p:txBody>
          <a:bodyPr anchor="ctr"/>
          <a:lstStyle>
            <a:lvl1pPr marL="0" indent="0" algn="l">
              <a:lnSpc>
                <a:spcPct val="150000"/>
              </a:lnSpc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 algn="l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0725B0-0DB7-41CE-9C4C-39E8D0F6325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95537" y="1507068"/>
            <a:ext cx="7143905" cy="4669896"/>
          </a:xfrm>
        </p:spPr>
        <p:txBody>
          <a:bodyPr anchor="ctr"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9E63483-559C-4A6F-B04F-D6C56A3CC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17384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977656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0017C897-2775-4930-B0BE-BEB72453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54929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258610D-0376-4D1E-8ED8-29382288BB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783"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1C16CD2-606C-441E-BBA3-51767980C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63264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95281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Content,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3714749"/>
            <a:ext cx="6406950" cy="3143249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3714746"/>
            <a:ext cx="4416225" cy="2364591"/>
          </a:xfrm>
        </p:spPr>
        <p:txBody>
          <a:bodyPr anchor="t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03" y="3981451"/>
            <a:ext cx="5749483" cy="1343026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28B6E3D-9C01-45EA-9E2B-711EC1B84F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53050" y="0"/>
            <a:ext cx="640695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8965A7-6363-464F-998B-64E00F4F4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8442" y="5657850"/>
            <a:ext cx="5749334" cy="111994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Subtitle, tagline or blurb can go here</a:t>
            </a:r>
          </a:p>
        </p:txBody>
      </p:sp>
    </p:spTree>
    <p:extLst>
      <p:ext uri="{BB962C8B-B14F-4D97-AF65-F5344CB8AC3E}">
        <p14:creationId xmlns:p14="http://schemas.microsoft.com/office/powerpoint/2010/main" val="460616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,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3714749"/>
            <a:ext cx="6406950" cy="3143249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3714746"/>
            <a:ext cx="4416225" cy="2364591"/>
          </a:xfrm>
        </p:spPr>
        <p:txBody>
          <a:bodyPr anchor="t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03" y="3981451"/>
            <a:ext cx="5749483" cy="1343026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28B6E3D-9C01-45EA-9E2B-711EC1B84F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53050" y="0"/>
            <a:ext cx="640695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8965A7-6363-464F-998B-64E00F4F4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8442" y="5657850"/>
            <a:ext cx="5749334" cy="111994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Subtitle, tagline or blurb can go here</a:t>
            </a:r>
          </a:p>
        </p:txBody>
      </p:sp>
    </p:spTree>
    <p:extLst>
      <p:ext uri="{BB962C8B-B14F-4D97-AF65-F5344CB8AC3E}">
        <p14:creationId xmlns:p14="http://schemas.microsoft.com/office/powerpoint/2010/main" val="342066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7718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1122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4519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7805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4838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Subtitle, tagline or blurb can go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2000" y="6365363"/>
            <a:ext cx="5472000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800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0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02527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2527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C595063C-F901-4E60-A714-6454F42F0D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1705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C7672B0A-0079-40F6-8B93-A5F1DB588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1705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546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Subtitle, tagline or blurb can go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85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85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026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026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B71CBA76-3CE4-4FA7-8940-41ECC9129C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85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ADC8FCF6-5E2F-4976-8979-F493766C38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85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F111F3D7-9557-4D01-B2FB-38A2FFA105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26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FE89EBCC-101B-4979-93C1-08579B0319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026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40843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CE857ED-B36A-4B8A-81C4-94389617E2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3465" y="1007667"/>
            <a:ext cx="11528535" cy="56453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3613424"/>
            <a:ext cx="3974900" cy="2465913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7496E8-E637-4081-A0D0-AB167EE459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582738"/>
            <a:ext cx="3975100" cy="1744662"/>
          </a:xfrm>
        </p:spPr>
        <p:txBody>
          <a:bodyPr anchor="b"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Emphasized Text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E221C2C-B20F-4F90-A44F-08EE879BA9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17319" y="1450975"/>
            <a:ext cx="6974680" cy="3935414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450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08000"/>
            <a:ext cx="11340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Single line of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231749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F46361-E4F6-47BA-9660-22CF6C0669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1498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B15A8A-91AC-4F5D-A727-1D120F5D43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1247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87D1D6-A833-418D-948C-DDF7937231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31749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1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29FC9F6-9736-4DA2-A807-7430389A47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1498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D41719-B17D-4C65-8905-CFB25698E4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1247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2306804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6A7F847-7F52-4026-B418-55C25C28C4CB}"/>
              </a:ext>
            </a:extLst>
          </p:cNvPr>
          <p:cNvSpPr/>
          <p:nvPr userDrawn="1"/>
        </p:nvSpPr>
        <p:spPr>
          <a:xfrm>
            <a:off x="0" y="6365364"/>
            <a:ext cx="12192000" cy="421200"/>
          </a:xfrm>
          <a:prstGeom prst="rect">
            <a:avLst/>
          </a:prstGeom>
          <a:gradFill>
            <a:gsLst>
              <a:gs pos="5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47D8FD-2235-485B-95E1-2EBD5AB4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4A233-446A-4EDA-9622-BBF0631DF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728000"/>
            <a:ext cx="11340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A2955-0629-484D-8B16-D4500802A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vert="horz" lIns="0" tIns="0" rIns="0" bIns="0" rtlCol="0" anchor="ctr"/>
          <a:lstStyle>
            <a:lvl1pPr algn="ctr"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BD150CE-DC66-461D-A66C-7CF330704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ED0A63-77FF-4992-99DD-A09E96E22ACC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335A3F-070E-4B0E-A4FA-9B3279A2897C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7EB16B-9FE5-4954-8D9A-47381E739BF5}"/>
              </a:ext>
            </a:extLst>
          </p:cNvPr>
          <p:cNvSpPr txBox="1"/>
          <p:nvPr userDrawn="1"/>
        </p:nvSpPr>
        <p:spPr>
          <a:xfrm>
            <a:off x="9529311" y="6365363"/>
            <a:ext cx="2047875" cy="42996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200" b="0" noProof="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NAME OR LOGO</a:t>
            </a:r>
          </a:p>
        </p:txBody>
      </p:sp>
    </p:spTree>
    <p:extLst>
      <p:ext uri="{BB962C8B-B14F-4D97-AF65-F5344CB8AC3E}">
        <p14:creationId xmlns:p14="http://schemas.microsoft.com/office/powerpoint/2010/main" val="22448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4" r:id="rId9"/>
    <p:sldLayoutId id="2147483665" r:id="rId10"/>
    <p:sldLayoutId id="2147483666" r:id="rId11"/>
    <p:sldLayoutId id="2147483667" r:id="rId12"/>
    <p:sldLayoutId id="2147483650" r:id="rId13"/>
    <p:sldLayoutId id="2147483652" r:id="rId14"/>
    <p:sldLayoutId id="2147483653" r:id="rId15"/>
    <p:sldLayoutId id="2147483668" r:id="rId16"/>
    <p:sldLayoutId id="2147483669" r:id="rId17"/>
    <p:sldLayoutId id="2147483671" r:id="rId18"/>
    <p:sldLayoutId id="2147483672" r:id="rId19"/>
    <p:sldLayoutId id="2147483654" r:id="rId20"/>
    <p:sldLayoutId id="2147483678" r:id="rId21"/>
    <p:sldLayoutId id="2147483655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9" r:id="rId28"/>
    <p:sldLayoutId id="2147483680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0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Char char="○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5FD28E-AEC9-43B8-86F4-9CD3C41D49D7}"/>
              </a:ext>
            </a:extLst>
          </p:cNvPr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AFE014-E3CD-4B9A-A705-F1CADD8F4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DE5F7-8A52-43AD-8F30-F13CF5450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C85AE-A002-4BA3-8D90-3960ED0FF8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4E560-77BF-4D1A-B6E7-CD55CE12B1B8}" type="datetimeFigureOut">
              <a:rPr lang="en-US" smtClean="0"/>
              <a:t>7/13/2019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03AA5-C732-4ECB-88D6-DAA20E2C1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80433-CBB5-49C5-B032-5A800E5D09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2A06DA-7FF5-4DDE-94D0-63A83DB241E8}"/>
              </a:ext>
            </a:extLst>
          </p:cNvPr>
          <p:cNvCxnSpPr/>
          <p:nvPr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6A7F847-7F52-4026-B418-55C25C28C4CB}"/>
              </a:ext>
            </a:extLst>
          </p:cNvPr>
          <p:cNvSpPr/>
          <p:nvPr userDrawn="1"/>
        </p:nvSpPr>
        <p:spPr>
          <a:xfrm>
            <a:off x="0" y="6365364"/>
            <a:ext cx="12192000" cy="421200"/>
          </a:xfrm>
          <a:prstGeom prst="rect">
            <a:avLst/>
          </a:prstGeom>
          <a:gradFill>
            <a:gsLst>
              <a:gs pos="5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ED0A63-77FF-4992-99DD-A09E96E22ACC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335A3F-070E-4B0E-A4FA-9B3279A2897C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7EB16B-9FE5-4954-8D9A-47381E739BF5}"/>
              </a:ext>
            </a:extLst>
          </p:cNvPr>
          <p:cNvSpPr txBox="1"/>
          <p:nvPr userDrawn="1"/>
        </p:nvSpPr>
        <p:spPr>
          <a:xfrm>
            <a:off x="9529311" y="6365363"/>
            <a:ext cx="2047875" cy="42996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200" b="0" noProof="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NAME OR LOGO</a:t>
            </a:r>
          </a:p>
        </p:txBody>
      </p:sp>
    </p:spTree>
    <p:extLst>
      <p:ext uri="{BB962C8B-B14F-4D97-AF65-F5344CB8AC3E}">
        <p14:creationId xmlns:p14="http://schemas.microsoft.com/office/powerpoint/2010/main" val="1064886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kern="1200">
          <a:solidFill>
            <a:schemeClr val="bg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7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o.microsoft.com/fwlink/?linkid=2006808&amp;clcid=0x409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svg"/><Relationship Id="rId5" Type="http://schemas.openxmlformats.org/officeDocument/2006/relationships/image" Target="../media/image38.png"/><Relationship Id="rId10" Type="http://schemas.openxmlformats.org/officeDocument/2006/relationships/image" Target="../media/image41.PNG"/><Relationship Id="rId4" Type="http://schemas.openxmlformats.org/officeDocument/2006/relationships/image" Target="../media/image31.sv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53.svg"/><Relationship Id="rId12" Type="http://schemas.openxmlformats.org/officeDocument/2006/relationships/hyperlink" Target="http://www.fabrikam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png"/><Relationship Id="rId11" Type="http://schemas.openxmlformats.org/officeDocument/2006/relationships/image" Target="../media/image57.svg"/><Relationship Id="rId5" Type="http://schemas.openxmlformats.org/officeDocument/2006/relationships/image" Target="../media/image51.svg"/><Relationship Id="rId10" Type="http://schemas.openxmlformats.org/officeDocument/2006/relationships/image" Target="../media/image55.png"/><Relationship Id="rId9" Type="http://schemas.openxmlformats.org/officeDocument/2006/relationships/image" Target="../media/image55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7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8.png"/><Relationship Id="rId11" Type="http://schemas.openxmlformats.org/officeDocument/2006/relationships/image" Target="../media/image56.PNG"/><Relationship Id="rId5" Type="http://schemas.openxmlformats.org/officeDocument/2006/relationships/image" Target="../media/image13.svg"/><Relationship Id="rId10" Type="http://schemas.openxmlformats.org/officeDocument/2006/relationships/image" Target="../media/image60.PNG"/><Relationship Id="rId9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.PNG"/><Relationship Id="rId5" Type="http://schemas.openxmlformats.org/officeDocument/2006/relationships/image" Target="../media/image32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svg"/><Relationship Id="rId5" Type="http://schemas.openxmlformats.org/officeDocument/2006/relationships/image" Target="../media/image65.png"/><Relationship Id="rId4" Type="http://schemas.openxmlformats.org/officeDocument/2006/relationships/image" Target="../media/image2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5.svg"/><Relationship Id="rId11" Type="http://schemas.openxmlformats.org/officeDocument/2006/relationships/image" Target="../media/image20.svg"/><Relationship Id="rId5" Type="http://schemas.openxmlformats.org/officeDocument/2006/relationships/image" Target="../media/image71.png"/><Relationship Id="rId10" Type="http://schemas.openxmlformats.org/officeDocument/2006/relationships/image" Target="../media/image64.png"/><Relationship Id="rId4" Type="http://schemas.openxmlformats.org/officeDocument/2006/relationships/image" Target="../media/image24.svg"/><Relationship Id="rId9" Type="http://schemas.openxmlformats.org/officeDocument/2006/relationships/chart" Target="../charts/char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790700" y="187325"/>
            <a:ext cx="10401300" cy="1431925"/>
          </a:xfrm>
        </p:spPr>
        <p:txBody>
          <a:bodyPr>
            <a:normAutofit fontScale="90000"/>
          </a:bodyPr>
          <a:lstStyle/>
          <a:p>
            <a:r>
              <a:rPr lang="en-US" sz="49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  <a:reflection blurRad="6350" stA="55000" endA="50" endPos="85000" dist="60007" dir="5400000" sy="-100000" algn="bl" rotWithShape="0"/>
                </a:effectLst>
              </a:rPr>
              <a:t>WELCOME TO RENT A CAR PROJECT</a:t>
            </a:r>
            <a:r>
              <a:rPr lang="en-US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/>
            </a:r>
            <a:br>
              <a:rPr lang="en-US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/>
            </a:r>
            <a:b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endParaRPr lang="en-US" dirty="0"/>
          </a:p>
        </p:txBody>
      </p:sp>
      <p:pic>
        <p:nvPicPr>
          <p:cNvPr id="21" name="Content Placeholder 20"/>
          <p:cNvPicPr>
            <a:picLocks noGrp="1" noChangeAspect="1"/>
          </p:cNvPicPr>
          <p:nvPr>
            <p:ph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6187"/>
            <a:ext cx="7744408" cy="3134815"/>
          </a:xfrm>
        </p:spPr>
      </p:pic>
      <p:sp>
        <p:nvSpPr>
          <p:cNvPr id="8" name="TextBox 7"/>
          <p:cNvSpPr txBox="1"/>
          <p:nvPr/>
        </p:nvSpPr>
        <p:spPr>
          <a:xfrm>
            <a:off x="5822302" y="1619585"/>
            <a:ext cx="242596" cy="13457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US" sz="1200" dirty="0" smtClean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6526" y="4381003"/>
            <a:ext cx="4195082" cy="216908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/>
            <a:r>
              <a:rPr lang="en-US" sz="4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Submitted </a:t>
            </a:r>
            <a:r>
              <a:rPr lang="en-US" sz="4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to:</a:t>
            </a:r>
          </a:p>
          <a:p>
            <a:pPr algn="ctr"/>
            <a:r>
              <a:rPr lang="en-US" sz="32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Md. </a:t>
            </a:r>
            <a:r>
              <a:rPr lang="en-US" sz="3200" dirty="0" err="1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Moshahidul</a:t>
            </a:r>
            <a:r>
              <a:rPr lang="en-US" sz="3200" dirty="0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endParaRPr lang="en-US" sz="3200" dirty="0">
              <a:ln w="0"/>
              <a:solidFill>
                <a:schemeClr val="accent2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sz="32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Islam</a:t>
            </a:r>
          </a:p>
          <a:p>
            <a:pPr algn="ctr"/>
            <a:r>
              <a:rPr lang="en-US" sz="2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Consultant Show and </a:t>
            </a:r>
            <a:r>
              <a:rPr lang="en-US" sz="2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tell</a:t>
            </a:r>
            <a:endParaRPr lang="en-US" sz="2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855598" y="1399592"/>
            <a:ext cx="3770345" cy="2784651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US" sz="1200" dirty="0" smtClean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7FE591E-4574-4680-97FC-93C3135CACB1}"/>
              </a:ext>
            </a:extLst>
          </p:cNvPr>
          <p:cNvSpPr/>
          <p:nvPr/>
        </p:nvSpPr>
        <p:spPr>
          <a:xfrm>
            <a:off x="4616587" y="3783294"/>
            <a:ext cx="18647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8C7E2FE-6BE4-4023-A0FE-E16B652DA35A}"/>
              </a:ext>
            </a:extLst>
          </p:cNvPr>
          <p:cNvSpPr/>
          <p:nvPr/>
        </p:nvSpPr>
        <p:spPr>
          <a:xfrm flipH="1">
            <a:off x="-989045" y="4105469"/>
            <a:ext cx="137637" cy="14773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Islam</a:t>
            </a:r>
            <a:endParaRPr lang="en-US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606073" y="4381002"/>
            <a:ext cx="5169160" cy="1945153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US" sz="1200" dirty="0" smtClean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936940" y="4925515"/>
            <a:ext cx="4620856" cy="1619531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US" sz="1200" dirty="0" smtClean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 rot="10800000" flipV="1">
            <a:off x="5943599" y="4254925"/>
            <a:ext cx="5831633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Submitted by:</a:t>
            </a:r>
          </a:p>
          <a:p>
            <a:pPr algn="ctr"/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Dil Nazmin</a:t>
            </a:r>
          </a:p>
          <a:p>
            <a:pPr algn="ctr"/>
            <a:r>
              <a:rPr lang="en-US" sz="3200" dirty="0" smtClean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Id</a:t>
            </a:r>
            <a:r>
              <a:rPr lang="en-US" dirty="0" smtClean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r>
              <a:rPr lang="en-US" dirty="0" smtClean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1244810</a:t>
            </a:r>
          </a:p>
          <a:p>
            <a:pPr algn="ctr"/>
            <a:endParaRPr lang="en-US" dirty="0">
              <a:ln w="0"/>
              <a:solidFill>
                <a:schemeClr val="accent4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30665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8" name="TextBox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rgbClr val="0070C0"/>
                </a:solidFill>
              </a:rPr>
              <a:t>Template Editing Instructions and Feedback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105003" y="0"/>
            <a:ext cx="32545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User Page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person standing on a sidewalk looking at his phone">
            <a:extLst>
              <a:ext uri="{FF2B5EF4-FFF2-40B4-BE49-F238E27FC236}">
                <a16:creationId xmlns:a16="http://schemas.microsoft.com/office/drawing/2014/main" id="{5AC4910C-C9A9-41E9-9252-939FB7AA00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159E9FA-E2FE-4ED3-AF77-6A386F661A9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432000" y="0"/>
            <a:ext cx="11760000" cy="6365363"/>
          </a:xfrm>
          <a:prstGeom prst="rect">
            <a:avLst/>
          </a:prstGeom>
          <a:gradFill>
            <a:gsLst>
              <a:gs pos="36000">
                <a:schemeClr val="tx1">
                  <a:alpha val="4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AFED906-603E-4575-A8EB-18849F6201A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432001" cy="63653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/>
              <a:t>Section Divider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2D433C-2521-498F-AEB8-751A77CDE32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680728" y="4876800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/>
              <a:t>A new way to engage with customers</a:t>
            </a:r>
            <a:br>
              <a:rPr lang="en-US" dirty="0"/>
            </a:br>
            <a:r>
              <a:rPr lang="en-US" dirty="0"/>
              <a:t>from across the globe.</a:t>
            </a:r>
          </a:p>
        </p:txBody>
      </p:sp>
      <p:grpSp>
        <p:nvGrpSpPr>
          <p:cNvPr id="21" name="Group 20" title="Placeholder Logo">
            <a:extLst>
              <a:ext uri="{FF2B5EF4-FFF2-40B4-BE49-F238E27FC236}">
                <a16:creationId xmlns:a16="http://schemas.microsoft.com/office/drawing/2014/main" id="{B6C6CF9E-253E-4427-A32A-5C2467E9C3E7}"/>
              </a:ext>
            </a:extLst>
          </p:cNvPr>
          <p:cNvGrpSpPr/>
          <p:nvPr/>
        </p:nvGrpSpPr>
        <p:grpSpPr>
          <a:xfrm>
            <a:off x="10474628" y="262234"/>
            <a:ext cx="1404722" cy="299741"/>
            <a:chOff x="6510608" y="1858229"/>
            <a:chExt cx="2159571" cy="460812"/>
          </a:xfrm>
          <a:gradFill>
            <a:gsLst>
              <a:gs pos="0">
                <a:schemeClr val="accent1"/>
              </a:gs>
              <a:gs pos="51300">
                <a:schemeClr val="accent2"/>
              </a:gs>
              <a:gs pos="100000">
                <a:schemeClr val="accent3"/>
              </a:gs>
            </a:gsLst>
            <a:lin ang="0" scaled="0"/>
          </a:gra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6EFE9CD-48EA-4600-88AA-120E29187B70}"/>
                </a:ext>
              </a:extLst>
            </p:cNvPr>
            <p:cNvSpPr/>
            <p:nvPr/>
          </p:nvSpPr>
          <p:spPr>
            <a:xfrm>
              <a:off x="6510608" y="1858229"/>
              <a:ext cx="351467" cy="351467"/>
            </a:xfrm>
            <a:custGeom>
              <a:avLst/>
              <a:gdLst>
                <a:gd name="connsiteX0" fmla="*/ 154255 w 351467"/>
                <a:gd name="connsiteY0" fmla="*/ 228454 h 351467"/>
                <a:gd name="connsiteX1" fmla="*/ 29289 w 351467"/>
                <a:gd name="connsiteY1" fmla="*/ 29289 h 351467"/>
                <a:gd name="connsiteX2" fmla="*/ 115203 w 351467"/>
                <a:gd name="connsiteY2" fmla="*/ 29289 h 351467"/>
                <a:gd name="connsiteX3" fmla="*/ 193307 w 351467"/>
                <a:gd name="connsiteY3" fmla="*/ 162065 h 351467"/>
                <a:gd name="connsiteX4" fmla="*/ 271411 w 351467"/>
                <a:gd name="connsiteY4" fmla="*/ 29289 h 351467"/>
                <a:gd name="connsiteX5" fmla="*/ 353420 w 351467"/>
                <a:gd name="connsiteY5" fmla="*/ 29289 h 351467"/>
                <a:gd name="connsiteX6" fmla="*/ 228454 w 351467"/>
                <a:gd name="connsiteY6" fmla="*/ 224548 h 351467"/>
                <a:gd name="connsiteX7" fmla="*/ 228454 w 351467"/>
                <a:gd name="connsiteY7" fmla="*/ 353420 h 351467"/>
                <a:gd name="connsiteX8" fmla="*/ 154255 w 351467"/>
                <a:gd name="connsiteY8" fmla="*/ 353420 h 351467"/>
                <a:gd name="connsiteX9" fmla="*/ 154255 w 351467"/>
                <a:gd name="connsiteY9" fmla="*/ 228454 h 35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1467" h="351467">
                  <a:moveTo>
                    <a:pt x="154255" y="228454"/>
                  </a:moveTo>
                  <a:lnTo>
                    <a:pt x="29289" y="29289"/>
                  </a:lnTo>
                  <a:lnTo>
                    <a:pt x="115203" y="29289"/>
                  </a:lnTo>
                  <a:lnTo>
                    <a:pt x="193307" y="162065"/>
                  </a:lnTo>
                  <a:lnTo>
                    <a:pt x="271411" y="29289"/>
                  </a:lnTo>
                  <a:lnTo>
                    <a:pt x="353420" y="29289"/>
                  </a:lnTo>
                  <a:lnTo>
                    <a:pt x="228454" y="224548"/>
                  </a:lnTo>
                  <a:lnTo>
                    <a:pt x="228454" y="353420"/>
                  </a:lnTo>
                  <a:lnTo>
                    <a:pt x="154255" y="353420"/>
                  </a:lnTo>
                  <a:lnTo>
                    <a:pt x="154255" y="22845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19FE9E-CD3D-4D03-9E47-BC22664E57E7}"/>
                </a:ext>
              </a:extLst>
            </p:cNvPr>
            <p:cNvSpPr/>
            <p:nvPr/>
          </p:nvSpPr>
          <p:spPr>
            <a:xfrm>
              <a:off x="6783972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32359 w 312415"/>
                <a:gd name="connsiteY7" fmla="*/ 162065 h 312415"/>
                <a:gd name="connsiteX8" fmla="*/ 232359 w 312415"/>
                <a:gd name="connsiteY8" fmla="*/ 162065 h 312415"/>
                <a:gd name="connsiteX9" fmla="*/ 165971 w 312415"/>
                <a:gd name="connsiteY9" fmla="*/ 91772 h 312415"/>
                <a:gd name="connsiteX10" fmla="*/ 99582 w 312415"/>
                <a:gd name="connsiteY10" fmla="*/ 162065 h 312415"/>
                <a:gd name="connsiteX11" fmla="*/ 99582 w 312415"/>
                <a:gd name="connsiteY11" fmla="*/ 162065 h 312415"/>
                <a:gd name="connsiteX12" fmla="*/ 165971 w 312415"/>
                <a:gd name="connsiteY12" fmla="*/ 232359 h 312415"/>
                <a:gd name="connsiteX13" fmla="*/ 232359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7867" y="290937"/>
                    <a:pt x="29289" y="236264"/>
                    <a:pt x="29289" y="162065"/>
                  </a:cubicBezTo>
                  <a:close/>
                  <a:moveTo>
                    <a:pt x="232359" y="162065"/>
                  </a:moveTo>
                  <a:lnTo>
                    <a:pt x="232359" y="162065"/>
                  </a:lnTo>
                  <a:cubicBezTo>
                    <a:pt x="232359" y="123013"/>
                    <a:pt x="205023" y="91772"/>
                    <a:pt x="165971" y="91772"/>
                  </a:cubicBezTo>
                  <a:cubicBezTo>
                    <a:pt x="126919" y="91772"/>
                    <a:pt x="99582" y="123013"/>
                    <a:pt x="99582" y="162065"/>
                  </a:cubicBezTo>
                  <a:lnTo>
                    <a:pt x="99582" y="162065"/>
                  </a:lnTo>
                  <a:cubicBezTo>
                    <a:pt x="99582" y="197212"/>
                    <a:pt x="126919" y="232359"/>
                    <a:pt x="165971" y="232359"/>
                  </a:cubicBezTo>
                  <a:cubicBezTo>
                    <a:pt x="208928" y="232359"/>
                    <a:pt x="232359" y="201117"/>
                    <a:pt x="232359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0F44737-B820-487B-8BCF-50DFB953CCB1}"/>
                </a:ext>
              </a:extLst>
            </p:cNvPr>
            <p:cNvSpPr/>
            <p:nvPr/>
          </p:nvSpPr>
          <p:spPr>
            <a:xfrm>
              <a:off x="7084671" y="1936333"/>
              <a:ext cx="273363" cy="312415"/>
            </a:xfrm>
            <a:custGeom>
              <a:avLst/>
              <a:gdLst>
                <a:gd name="connsiteX0" fmla="*/ 29289 w 273363"/>
                <a:gd name="connsiteY0" fmla="*/ 189402 h 312415"/>
                <a:gd name="connsiteX1" fmla="*/ 29289 w 273363"/>
                <a:gd name="connsiteY1" fmla="*/ 29289 h 312415"/>
                <a:gd name="connsiteX2" fmla="*/ 99582 w 273363"/>
                <a:gd name="connsiteY2" fmla="*/ 29289 h 312415"/>
                <a:gd name="connsiteX3" fmla="*/ 99582 w 273363"/>
                <a:gd name="connsiteY3" fmla="*/ 169876 h 312415"/>
                <a:gd name="connsiteX4" fmla="*/ 142540 w 273363"/>
                <a:gd name="connsiteY4" fmla="*/ 220643 h 312415"/>
                <a:gd name="connsiteX5" fmla="*/ 185497 w 273363"/>
                <a:gd name="connsiteY5" fmla="*/ 169876 h 312415"/>
                <a:gd name="connsiteX6" fmla="*/ 185497 w 273363"/>
                <a:gd name="connsiteY6" fmla="*/ 29289 h 312415"/>
                <a:gd name="connsiteX7" fmla="*/ 255790 w 273363"/>
                <a:gd name="connsiteY7" fmla="*/ 29289 h 312415"/>
                <a:gd name="connsiteX8" fmla="*/ 255790 w 273363"/>
                <a:gd name="connsiteY8" fmla="*/ 279221 h 312415"/>
                <a:gd name="connsiteX9" fmla="*/ 185497 w 273363"/>
                <a:gd name="connsiteY9" fmla="*/ 279221 h 312415"/>
                <a:gd name="connsiteX10" fmla="*/ 185497 w 273363"/>
                <a:gd name="connsiteY10" fmla="*/ 244074 h 312415"/>
                <a:gd name="connsiteX11" fmla="*/ 111298 w 273363"/>
                <a:gd name="connsiteY11" fmla="*/ 283126 h 312415"/>
                <a:gd name="connsiteX12" fmla="*/ 29289 w 273363"/>
                <a:gd name="connsiteY12" fmla="*/ 189402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3363" h="312415">
                  <a:moveTo>
                    <a:pt x="29289" y="189402"/>
                  </a:moveTo>
                  <a:lnTo>
                    <a:pt x="29289" y="29289"/>
                  </a:lnTo>
                  <a:lnTo>
                    <a:pt x="99582" y="29289"/>
                  </a:lnTo>
                  <a:lnTo>
                    <a:pt x="99582" y="169876"/>
                  </a:lnTo>
                  <a:cubicBezTo>
                    <a:pt x="99582" y="205022"/>
                    <a:pt x="115203" y="220643"/>
                    <a:pt x="142540" y="220643"/>
                  </a:cubicBezTo>
                  <a:cubicBezTo>
                    <a:pt x="169876" y="220643"/>
                    <a:pt x="185497" y="205022"/>
                    <a:pt x="185497" y="169876"/>
                  </a:cubicBezTo>
                  <a:lnTo>
                    <a:pt x="185497" y="29289"/>
                  </a:lnTo>
                  <a:lnTo>
                    <a:pt x="255790" y="29289"/>
                  </a:lnTo>
                  <a:lnTo>
                    <a:pt x="255790" y="279221"/>
                  </a:lnTo>
                  <a:lnTo>
                    <a:pt x="185497" y="279221"/>
                  </a:lnTo>
                  <a:lnTo>
                    <a:pt x="185497" y="244074"/>
                  </a:lnTo>
                  <a:cubicBezTo>
                    <a:pt x="169876" y="263600"/>
                    <a:pt x="146445" y="283126"/>
                    <a:pt x="111298" y="283126"/>
                  </a:cubicBezTo>
                  <a:cubicBezTo>
                    <a:pt x="60530" y="283126"/>
                    <a:pt x="29289" y="247980"/>
                    <a:pt x="29289" y="1894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F8906E3-194C-4A7B-9B6F-BF9D3EFF28A9}"/>
                </a:ext>
              </a:extLst>
            </p:cNvPr>
            <p:cNvSpPr/>
            <p:nvPr/>
          </p:nvSpPr>
          <p:spPr>
            <a:xfrm>
              <a:off x="7354130" y="1932003"/>
              <a:ext cx="195260" cy="312415"/>
            </a:xfrm>
            <a:custGeom>
              <a:avLst/>
              <a:gdLst>
                <a:gd name="connsiteX0" fmla="*/ 29289 w 195259"/>
                <a:gd name="connsiteY0" fmla="*/ 33618 h 312415"/>
                <a:gd name="connsiteX1" fmla="*/ 99582 w 195259"/>
                <a:gd name="connsiteY1" fmla="*/ 33618 h 312415"/>
                <a:gd name="connsiteX2" fmla="*/ 99582 w 195259"/>
                <a:gd name="connsiteY2" fmla="*/ 84386 h 312415"/>
                <a:gd name="connsiteX3" fmla="*/ 181591 w 195259"/>
                <a:gd name="connsiteY3" fmla="*/ 29713 h 312415"/>
                <a:gd name="connsiteX4" fmla="*/ 181591 w 195259"/>
                <a:gd name="connsiteY4" fmla="*/ 103912 h 312415"/>
                <a:gd name="connsiteX5" fmla="*/ 177686 w 195259"/>
                <a:gd name="connsiteY5" fmla="*/ 103912 h 312415"/>
                <a:gd name="connsiteX6" fmla="*/ 99582 w 195259"/>
                <a:gd name="connsiteY6" fmla="*/ 193731 h 312415"/>
                <a:gd name="connsiteX7" fmla="*/ 99582 w 195259"/>
                <a:gd name="connsiteY7" fmla="*/ 287456 h 312415"/>
                <a:gd name="connsiteX8" fmla="*/ 29289 w 195259"/>
                <a:gd name="connsiteY8" fmla="*/ 287456 h 312415"/>
                <a:gd name="connsiteX9" fmla="*/ 29289 w 195259"/>
                <a:gd name="connsiteY9" fmla="*/ 33618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259" h="312415">
                  <a:moveTo>
                    <a:pt x="29289" y="33618"/>
                  </a:moveTo>
                  <a:lnTo>
                    <a:pt x="99582" y="33618"/>
                  </a:lnTo>
                  <a:lnTo>
                    <a:pt x="99582" y="84386"/>
                  </a:lnTo>
                  <a:cubicBezTo>
                    <a:pt x="115203" y="49239"/>
                    <a:pt x="138634" y="25808"/>
                    <a:pt x="181591" y="29713"/>
                  </a:cubicBezTo>
                  <a:lnTo>
                    <a:pt x="181591" y="103912"/>
                  </a:lnTo>
                  <a:lnTo>
                    <a:pt x="177686" y="103912"/>
                  </a:lnTo>
                  <a:cubicBezTo>
                    <a:pt x="130824" y="103912"/>
                    <a:pt x="99582" y="131248"/>
                    <a:pt x="99582" y="193731"/>
                  </a:cubicBezTo>
                  <a:lnTo>
                    <a:pt x="99582" y="287456"/>
                  </a:lnTo>
                  <a:lnTo>
                    <a:pt x="29289" y="287456"/>
                  </a:lnTo>
                  <a:lnTo>
                    <a:pt x="29289" y="336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BD481A7-D8E6-4EC8-95C1-2C7D2A8766B0}"/>
                </a:ext>
              </a:extLst>
            </p:cNvPr>
            <p:cNvSpPr/>
            <p:nvPr/>
          </p:nvSpPr>
          <p:spPr>
            <a:xfrm>
              <a:off x="7533769" y="1858229"/>
              <a:ext cx="273363" cy="351467"/>
            </a:xfrm>
            <a:custGeom>
              <a:avLst/>
              <a:gdLst>
                <a:gd name="connsiteX0" fmla="*/ 29289 w 273363"/>
                <a:gd name="connsiteY0" fmla="*/ 29289 h 351467"/>
                <a:gd name="connsiteX1" fmla="*/ 99582 w 273363"/>
                <a:gd name="connsiteY1" fmla="*/ 29289 h 351467"/>
                <a:gd name="connsiteX2" fmla="*/ 99582 w 273363"/>
                <a:gd name="connsiteY2" fmla="*/ 290937 h 351467"/>
                <a:gd name="connsiteX3" fmla="*/ 263601 w 273363"/>
                <a:gd name="connsiteY3" fmla="*/ 290937 h 351467"/>
                <a:gd name="connsiteX4" fmla="*/ 263601 w 273363"/>
                <a:gd name="connsiteY4" fmla="*/ 357325 h 351467"/>
                <a:gd name="connsiteX5" fmla="*/ 29289 w 273363"/>
                <a:gd name="connsiteY5" fmla="*/ 357325 h 351467"/>
                <a:gd name="connsiteX6" fmla="*/ 29289 w 273363"/>
                <a:gd name="connsiteY6" fmla="*/ 29289 h 35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363" h="351467">
                  <a:moveTo>
                    <a:pt x="29289" y="29289"/>
                  </a:moveTo>
                  <a:lnTo>
                    <a:pt x="99582" y="29289"/>
                  </a:lnTo>
                  <a:lnTo>
                    <a:pt x="99582" y="290937"/>
                  </a:lnTo>
                  <a:lnTo>
                    <a:pt x="263601" y="290937"/>
                  </a:lnTo>
                  <a:lnTo>
                    <a:pt x="263601" y="357325"/>
                  </a:lnTo>
                  <a:lnTo>
                    <a:pt x="29289" y="357325"/>
                  </a:lnTo>
                  <a:lnTo>
                    <a:pt x="29289" y="292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6C26FE9-675A-4EF7-8373-CD61A41E74BE}"/>
                </a:ext>
              </a:extLst>
            </p:cNvPr>
            <p:cNvSpPr/>
            <p:nvPr/>
          </p:nvSpPr>
          <p:spPr>
            <a:xfrm>
              <a:off x="7775891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32359 w 312415"/>
                <a:gd name="connsiteY7" fmla="*/ 162065 h 312415"/>
                <a:gd name="connsiteX8" fmla="*/ 232359 w 312415"/>
                <a:gd name="connsiteY8" fmla="*/ 162065 h 312415"/>
                <a:gd name="connsiteX9" fmla="*/ 165971 w 312415"/>
                <a:gd name="connsiteY9" fmla="*/ 91772 h 312415"/>
                <a:gd name="connsiteX10" fmla="*/ 99582 w 312415"/>
                <a:gd name="connsiteY10" fmla="*/ 162065 h 312415"/>
                <a:gd name="connsiteX11" fmla="*/ 99582 w 312415"/>
                <a:gd name="connsiteY11" fmla="*/ 162065 h 312415"/>
                <a:gd name="connsiteX12" fmla="*/ 165971 w 312415"/>
                <a:gd name="connsiteY12" fmla="*/ 232359 h 312415"/>
                <a:gd name="connsiteX13" fmla="*/ 232359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7867" y="290937"/>
                    <a:pt x="29289" y="236264"/>
                    <a:pt x="29289" y="162065"/>
                  </a:cubicBezTo>
                  <a:close/>
                  <a:moveTo>
                    <a:pt x="232359" y="162065"/>
                  </a:moveTo>
                  <a:lnTo>
                    <a:pt x="232359" y="162065"/>
                  </a:lnTo>
                  <a:cubicBezTo>
                    <a:pt x="232359" y="123013"/>
                    <a:pt x="205023" y="91772"/>
                    <a:pt x="165971" y="91772"/>
                  </a:cubicBezTo>
                  <a:cubicBezTo>
                    <a:pt x="126919" y="91772"/>
                    <a:pt x="99582" y="123013"/>
                    <a:pt x="99582" y="162065"/>
                  </a:cubicBezTo>
                  <a:lnTo>
                    <a:pt x="99582" y="162065"/>
                  </a:lnTo>
                  <a:cubicBezTo>
                    <a:pt x="99582" y="197212"/>
                    <a:pt x="126919" y="232359"/>
                    <a:pt x="165971" y="232359"/>
                  </a:cubicBezTo>
                  <a:cubicBezTo>
                    <a:pt x="205023" y="232359"/>
                    <a:pt x="232359" y="201117"/>
                    <a:pt x="232359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4588720-CF68-4E8C-9DBF-31165C84CBD4}"/>
                </a:ext>
              </a:extLst>
            </p:cNvPr>
            <p:cNvSpPr/>
            <p:nvPr/>
          </p:nvSpPr>
          <p:spPr>
            <a:xfrm>
              <a:off x="8060970" y="1928522"/>
              <a:ext cx="312415" cy="390519"/>
            </a:xfrm>
            <a:custGeom>
              <a:avLst/>
              <a:gdLst>
                <a:gd name="connsiteX0" fmla="*/ 44910 w 312415"/>
                <a:gd name="connsiteY0" fmla="*/ 337799 h 390519"/>
                <a:gd name="connsiteX1" fmla="*/ 68341 w 312415"/>
                <a:gd name="connsiteY1" fmla="*/ 283126 h 390519"/>
                <a:gd name="connsiteX2" fmla="*/ 154255 w 312415"/>
                <a:gd name="connsiteY2" fmla="*/ 306557 h 390519"/>
                <a:gd name="connsiteX3" fmla="*/ 224549 w 312415"/>
                <a:gd name="connsiteY3" fmla="*/ 236264 h 390519"/>
                <a:gd name="connsiteX4" fmla="*/ 224549 w 312415"/>
                <a:gd name="connsiteY4" fmla="*/ 224548 h 390519"/>
                <a:gd name="connsiteX5" fmla="*/ 142539 w 312415"/>
                <a:gd name="connsiteY5" fmla="*/ 263600 h 390519"/>
                <a:gd name="connsiteX6" fmla="*/ 29289 w 312415"/>
                <a:gd name="connsiteY6" fmla="*/ 146445 h 390519"/>
                <a:gd name="connsiteX7" fmla="*/ 29289 w 312415"/>
                <a:gd name="connsiteY7" fmla="*/ 146445 h 390519"/>
                <a:gd name="connsiteX8" fmla="*/ 142539 w 312415"/>
                <a:gd name="connsiteY8" fmla="*/ 29289 h 390519"/>
                <a:gd name="connsiteX9" fmla="*/ 224549 w 312415"/>
                <a:gd name="connsiteY9" fmla="*/ 68341 h 390519"/>
                <a:gd name="connsiteX10" fmla="*/ 224549 w 312415"/>
                <a:gd name="connsiteY10" fmla="*/ 37099 h 390519"/>
                <a:gd name="connsiteX11" fmla="*/ 294842 w 312415"/>
                <a:gd name="connsiteY11" fmla="*/ 37099 h 390519"/>
                <a:gd name="connsiteX12" fmla="*/ 294842 w 312415"/>
                <a:gd name="connsiteY12" fmla="*/ 232359 h 390519"/>
                <a:gd name="connsiteX13" fmla="*/ 263601 w 312415"/>
                <a:gd name="connsiteY13" fmla="*/ 329989 h 390519"/>
                <a:gd name="connsiteX14" fmla="*/ 154255 w 312415"/>
                <a:gd name="connsiteY14" fmla="*/ 365135 h 390519"/>
                <a:gd name="connsiteX15" fmla="*/ 44910 w 312415"/>
                <a:gd name="connsiteY15" fmla="*/ 337799 h 390519"/>
                <a:gd name="connsiteX16" fmla="*/ 224549 w 312415"/>
                <a:gd name="connsiteY16" fmla="*/ 150350 h 390519"/>
                <a:gd name="connsiteX17" fmla="*/ 224549 w 312415"/>
                <a:gd name="connsiteY17" fmla="*/ 150350 h 390519"/>
                <a:gd name="connsiteX18" fmla="*/ 162065 w 312415"/>
                <a:gd name="connsiteY18" fmla="*/ 91772 h 390519"/>
                <a:gd name="connsiteX19" fmla="*/ 99582 w 312415"/>
                <a:gd name="connsiteY19" fmla="*/ 150350 h 390519"/>
                <a:gd name="connsiteX20" fmla="*/ 99582 w 312415"/>
                <a:gd name="connsiteY20" fmla="*/ 150350 h 390519"/>
                <a:gd name="connsiteX21" fmla="*/ 162065 w 312415"/>
                <a:gd name="connsiteY21" fmla="*/ 208928 h 390519"/>
                <a:gd name="connsiteX22" fmla="*/ 224549 w 312415"/>
                <a:gd name="connsiteY22" fmla="*/ 150350 h 39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2415" h="390519">
                  <a:moveTo>
                    <a:pt x="44910" y="337799"/>
                  </a:moveTo>
                  <a:lnTo>
                    <a:pt x="68341" y="283126"/>
                  </a:lnTo>
                  <a:cubicBezTo>
                    <a:pt x="95677" y="298747"/>
                    <a:pt x="119108" y="306557"/>
                    <a:pt x="154255" y="306557"/>
                  </a:cubicBezTo>
                  <a:cubicBezTo>
                    <a:pt x="201117" y="306557"/>
                    <a:pt x="224549" y="283126"/>
                    <a:pt x="224549" y="236264"/>
                  </a:cubicBezTo>
                  <a:lnTo>
                    <a:pt x="224549" y="224548"/>
                  </a:lnTo>
                  <a:cubicBezTo>
                    <a:pt x="205023" y="247980"/>
                    <a:pt x="181591" y="263600"/>
                    <a:pt x="142539" y="263600"/>
                  </a:cubicBezTo>
                  <a:cubicBezTo>
                    <a:pt x="83962" y="263600"/>
                    <a:pt x="29289" y="220643"/>
                    <a:pt x="29289" y="146445"/>
                  </a:cubicBezTo>
                  <a:lnTo>
                    <a:pt x="29289" y="146445"/>
                  </a:lnTo>
                  <a:cubicBezTo>
                    <a:pt x="29289" y="72246"/>
                    <a:pt x="83962" y="29289"/>
                    <a:pt x="142539" y="29289"/>
                  </a:cubicBezTo>
                  <a:cubicBezTo>
                    <a:pt x="181591" y="29289"/>
                    <a:pt x="205023" y="44910"/>
                    <a:pt x="224549" y="68341"/>
                  </a:cubicBezTo>
                  <a:lnTo>
                    <a:pt x="224549" y="37099"/>
                  </a:lnTo>
                  <a:lnTo>
                    <a:pt x="294842" y="37099"/>
                  </a:lnTo>
                  <a:lnTo>
                    <a:pt x="294842" y="232359"/>
                  </a:lnTo>
                  <a:cubicBezTo>
                    <a:pt x="294842" y="279221"/>
                    <a:pt x="283126" y="310463"/>
                    <a:pt x="263601" y="329989"/>
                  </a:cubicBezTo>
                  <a:cubicBezTo>
                    <a:pt x="240169" y="353420"/>
                    <a:pt x="205023" y="365135"/>
                    <a:pt x="154255" y="365135"/>
                  </a:cubicBezTo>
                  <a:cubicBezTo>
                    <a:pt x="115203" y="361230"/>
                    <a:pt x="76151" y="353420"/>
                    <a:pt x="44910" y="337799"/>
                  </a:cubicBezTo>
                  <a:close/>
                  <a:moveTo>
                    <a:pt x="224549" y="150350"/>
                  </a:moveTo>
                  <a:lnTo>
                    <a:pt x="224549" y="150350"/>
                  </a:lnTo>
                  <a:cubicBezTo>
                    <a:pt x="224549" y="115203"/>
                    <a:pt x="197212" y="91772"/>
                    <a:pt x="162065" y="91772"/>
                  </a:cubicBezTo>
                  <a:cubicBezTo>
                    <a:pt x="126919" y="91772"/>
                    <a:pt x="99582" y="115203"/>
                    <a:pt x="99582" y="150350"/>
                  </a:cubicBezTo>
                  <a:lnTo>
                    <a:pt x="99582" y="150350"/>
                  </a:lnTo>
                  <a:cubicBezTo>
                    <a:pt x="99582" y="185497"/>
                    <a:pt x="126919" y="208928"/>
                    <a:pt x="162065" y="208928"/>
                  </a:cubicBezTo>
                  <a:cubicBezTo>
                    <a:pt x="201117" y="208928"/>
                    <a:pt x="224549" y="181591"/>
                    <a:pt x="224549" y="1503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699B46C-8436-4DB4-8FF1-254BCD5399CB}"/>
                </a:ext>
              </a:extLst>
            </p:cNvPr>
            <p:cNvSpPr/>
            <p:nvPr/>
          </p:nvSpPr>
          <p:spPr>
            <a:xfrm>
              <a:off x="8357764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28454 w 312415"/>
                <a:gd name="connsiteY7" fmla="*/ 162065 h 312415"/>
                <a:gd name="connsiteX8" fmla="*/ 228454 w 312415"/>
                <a:gd name="connsiteY8" fmla="*/ 162065 h 312415"/>
                <a:gd name="connsiteX9" fmla="*/ 162066 w 312415"/>
                <a:gd name="connsiteY9" fmla="*/ 91772 h 312415"/>
                <a:gd name="connsiteX10" fmla="*/ 95677 w 312415"/>
                <a:gd name="connsiteY10" fmla="*/ 162065 h 312415"/>
                <a:gd name="connsiteX11" fmla="*/ 95677 w 312415"/>
                <a:gd name="connsiteY11" fmla="*/ 162065 h 312415"/>
                <a:gd name="connsiteX12" fmla="*/ 162066 w 312415"/>
                <a:gd name="connsiteY12" fmla="*/ 232359 h 312415"/>
                <a:gd name="connsiteX13" fmla="*/ 228454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3962" y="290937"/>
                    <a:pt x="29289" y="236264"/>
                    <a:pt x="29289" y="162065"/>
                  </a:cubicBezTo>
                  <a:close/>
                  <a:moveTo>
                    <a:pt x="228454" y="162065"/>
                  </a:moveTo>
                  <a:lnTo>
                    <a:pt x="228454" y="162065"/>
                  </a:lnTo>
                  <a:cubicBezTo>
                    <a:pt x="228454" y="123013"/>
                    <a:pt x="201117" y="91772"/>
                    <a:pt x="162066" y="91772"/>
                  </a:cubicBezTo>
                  <a:cubicBezTo>
                    <a:pt x="123014" y="91772"/>
                    <a:pt x="95677" y="123013"/>
                    <a:pt x="95677" y="162065"/>
                  </a:cubicBezTo>
                  <a:lnTo>
                    <a:pt x="95677" y="162065"/>
                  </a:lnTo>
                  <a:cubicBezTo>
                    <a:pt x="95677" y="197212"/>
                    <a:pt x="123014" y="232359"/>
                    <a:pt x="162066" y="232359"/>
                  </a:cubicBezTo>
                  <a:cubicBezTo>
                    <a:pt x="205023" y="232359"/>
                    <a:pt x="228454" y="201117"/>
                    <a:pt x="228454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2628"/>
            <a:ext cx="6849431" cy="26673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302" y="4058259"/>
            <a:ext cx="5427697" cy="29817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500" y="-674637"/>
            <a:ext cx="12069850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89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EC97E-A437-4843-81CB-2F215D3EA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Testimonial</a:t>
            </a:r>
          </a:p>
        </p:txBody>
      </p:sp>
      <p:sp>
        <p:nvSpPr>
          <p:cNvPr id="44" name="Text Placeholder 26" title="Testimonial Shadow">
            <a:extLst>
              <a:ext uri="{FF2B5EF4-FFF2-40B4-BE49-F238E27FC236}">
                <a16:creationId xmlns:a16="http://schemas.microsoft.com/office/drawing/2014/main" id="{63CF5A3D-E6FE-4E24-987B-114B6983A76B}"/>
              </a:ext>
            </a:extLst>
          </p:cNvPr>
          <p:cNvSpPr txBox="1">
            <a:spLocks/>
          </p:cNvSpPr>
          <p:nvPr/>
        </p:nvSpPr>
        <p:spPr>
          <a:xfrm>
            <a:off x="431800" y="1836744"/>
            <a:ext cx="3821055" cy="2580550"/>
          </a:xfrm>
          <a:custGeom>
            <a:avLst/>
            <a:gdLst>
              <a:gd name="connsiteX0" fmla="*/ 0 w 3541655"/>
              <a:gd name="connsiteY0" fmla="*/ 0 h 2224950"/>
              <a:gd name="connsiteX1" fmla="*/ 3541655 w 3541655"/>
              <a:gd name="connsiteY1" fmla="*/ 0 h 2224950"/>
              <a:gd name="connsiteX2" fmla="*/ 3541655 w 3541655"/>
              <a:gd name="connsiteY2" fmla="*/ 2224950 h 2224950"/>
              <a:gd name="connsiteX3" fmla="*/ 0 w 3541655"/>
              <a:gd name="connsiteY3" fmla="*/ 2224950 h 2224950"/>
              <a:gd name="connsiteX4" fmla="*/ 0 w 3541655"/>
              <a:gd name="connsiteY4" fmla="*/ 0 h 2224950"/>
              <a:gd name="connsiteX0" fmla="*/ 0 w 3821055"/>
              <a:gd name="connsiteY0" fmla="*/ 0 h 2580550"/>
              <a:gd name="connsiteX1" fmla="*/ 3541655 w 3821055"/>
              <a:gd name="connsiteY1" fmla="*/ 0 h 2580550"/>
              <a:gd name="connsiteX2" fmla="*/ 3821055 w 3821055"/>
              <a:gd name="connsiteY2" fmla="*/ 2580550 h 2580550"/>
              <a:gd name="connsiteX3" fmla="*/ 0 w 3821055"/>
              <a:gd name="connsiteY3" fmla="*/ 2224950 h 2580550"/>
              <a:gd name="connsiteX4" fmla="*/ 0 w 3821055"/>
              <a:gd name="connsiteY4" fmla="*/ 0 h 258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1055" h="2580550">
                <a:moveTo>
                  <a:pt x="0" y="0"/>
                </a:moveTo>
                <a:lnTo>
                  <a:pt x="3541655" y="0"/>
                </a:lnTo>
                <a:lnTo>
                  <a:pt x="3821055" y="2580550"/>
                </a:lnTo>
                <a:lnTo>
                  <a:pt x="0" y="22249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3600000" scaled="0"/>
          </a:gradFill>
          <a:effectLst>
            <a:softEdge rad="127000"/>
          </a:effectLst>
        </p:spPr>
        <p:txBody>
          <a:bodyPr vert="horz" lIns="180000" tIns="180000" rIns="180000" bIns="18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ext Placeholder 4" title="Testimonial Text">
            <a:extLst>
              <a:ext uri="{FF2B5EF4-FFF2-40B4-BE49-F238E27FC236}">
                <a16:creationId xmlns:a16="http://schemas.microsoft.com/office/drawing/2014/main" id="{D3659FA1-93D3-46F2-9245-9BB2309C53A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31800" y="1836744"/>
            <a:ext cx="3541655" cy="222495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was a pleasure working with this team.</a:t>
            </a: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2651CFC8-4C75-4552-B304-9F0895B0DDA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8031906" flipH="1">
            <a:off x="2248045" y="3292423"/>
            <a:ext cx="1199086" cy="1638300"/>
          </a:xfrm>
          <a:prstGeom prst="triangle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i="0" dirty="0">
              <a:solidFill>
                <a:schemeClr val="tx2"/>
              </a:solidFill>
            </a:endParaRPr>
          </a:p>
        </p:txBody>
      </p:sp>
      <p:grpSp>
        <p:nvGrpSpPr>
          <p:cNvPr id="47" name="Group 46" title="Quotation Marks">
            <a:extLst>
              <a:ext uri="{FF2B5EF4-FFF2-40B4-BE49-F238E27FC236}">
                <a16:creationId xmlns:a16="http://schemas.microsoft.com/office/drawing/2014/main" id="{8A4B623C-7D54-49B8-88C2-371525C054A9}"/>
              </a:ext>
            </a:extLst>
          </p:cNvPr>
          <p:cNvGrpSpPr/>
          <p:nvPr/>
        </p:nvGrpSpPr>
        <p:grpSpPr>
          <a:xfrm>
            <a:off x="582750" y="1942266"/>
            <a:ext cx="3358880" cy="432000"/>
            <a:chOff x="582750" y="1942266"/>
            <a:chExt cx="3358880" cy="432000"/>
          </a:xfrm>
        </p:grpSpPr>
        <p:sp>
          <p:nvSpPr>
            <p:cNvPr id="13" name="Title 1" title="Quotation Mark">
              <a:extLst>
                <a:ext uri="{FF2B5EF4-FFF2-40B4-BE49-F238E27FC236}">
                  <a16:creationId xmlns:a16="http://schemas.microsoft.com/office/drawing/2014/main" id="{38226AF8-9F0B-4E81-AA01-3212E6D9C3F9}"/>
                </a:ext>
              </a:extLst>
            </p:cNvPr>
            <p:cNvSpPr txBox="1">
              <a:spLocks/>
            </p:cNvSpPr>
            <p:nvPr/>
          </p:nvSpPr>
          <p:spPr>
            <a:xfrm>
              <a:off x="582750" y="1942266"/>
              <a:ext cx="483415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</a:rPr>
                <a:t>“</a:t>
              </a:r>
            </a:p>
          </p:txBody>
        </p:sp>
        <p:sp>
          <p:nvSpPr>
            <p:cNvPr id="14" name="Title 1" title="Quotation Mark">
              <a:extLst>
                <a:ext uri="{FF2B5EF4-FFF2-40B4-BE49-F238E27FC236}">
                  <a16:creationId xmlns:a16="http://schemas.microsoft.com/office/drawing/2014/main" id="{F140743B-0061-458D-A004-A08E6D191697}"/>
                </a:ext>
              </a:extLst>
            </p:cNvPr>
            <p:cNvSpPr txBox="1">
              <a:spLocks/>
            </p:cNvSpPr>
            <p:nvPr/>
          </p:nvSpPr>
          <p:spPr>
            <a:xfrm>
              <a:off x="3458215" y="1942266"/>
              <a:ext cx="483415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</a:rPr>
                <a:t>”</a:t>
              </a:r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D9ABDA-7D25-45FF-9839-7F7886D956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Mirjam Nilsson, Head of Marketing</a:t>
            </a:r>
          </a:p>
        </p:txBody>
      </p:sp>
      <p:sp>
        <p:nvSpPr>
          <p:cNvPr id="38" name="Text Placeholder 26" title="Testimonial Shadow">
            <a:extLst>
              <a:ext uri="{FF2B5EF4-FFF2-40B4-BE49-F238E27FC236}">
                <a16:creationId xmlns:a16="http://schemas.microsoft.com/office/drawing/2014/main" id="{D26DBB43-1FE8-4F1C-AC2D-18197EAE4A86}"/>
              </a:ext>
            </a:extLst>
          </p:cNvPr>
          <p:cNvSpPr txBox="1">
            <a:spLocks/>
          </p:cNvSpPr>
          <p:nvPr/>
        </p:nvSpPr>
        <p:spPr>
          <a:xfrm>
            <a:off x="4325172" y="3591659"/>
            <a:ext cx="3821055" cy="2580550"/>
          </a:xfrm>
          <a:custGeom>
            <a:avLst/>
            <a:gdLst>
              <a:gd name="connsiteX0" fmla="*/ 0 w 3541655"/>
              <a:gd name="connsiteY0" fmla="*/ 0 h 2224950"/>
              <a:gd name="connsiteX1" fmla="*/ 3541655 w 3541655"/>
              <a:gd name="connsiteY1" fmla="*/ 0 h 2224950"/>
              <a:gd name="connsiteX2" fmla="*/ 3541655 w 3541655"/>
              <a:gd name="connsiteY2" fmla="*/ 2224950 h 2224950"/>
              <a:gd name="connsiteX3" fmla="*/ 0 w 3541655"/>
              <a:gd name="connsiteY3" fmla="*/ 2224950 h 2224950"/>
              <a:gd name="connsiteX4" fmla="*/ 0 w 3541655"/>
              <a:gd name="connsiteY4" fmla="*/ 0 h 2224950"/>
              <a:gd name="connsiteX0" fmla="*/ 0 w 3821055"/>
              <a:gd name="connsiteY0" fmla="*/ 0 h 2580550"/>
              <a:gd name="connsiteX1" fmla="*/ 3541655 w 3821055"/>
              <a:gd name="connsiteY1" fmla="*/ 0 h 2580550"/>
              <a:gd name="connsiteX2" fmla="*/ 3821055 w 3821055"/>
              <a:gd name="connsiteY2" fmla="*/ 2580550 h 2580550"/>
              <a:gd name="connsiteX3" fmla="*/ 0 w 3821055"/>
              <a:gd name="connsiteY3" fmla="*/ 2224950 h 2580550"/>
              <a:gd name="connsiteX4" fmla="*/ 0 w 3821055"/>
              <a:gd name="connsiteY4" fmla="*/ 0 h 258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1055" h="2580550">
                <a:moveTo>
                  <a:pt x="0" y="0"/>
                </a:moveTo>
                <a:lnTo>
                  <a:pt x="3541655" y="0"/>
                </a:lnTo>
                <a:lnTo>
                  <a:pt x="3821055" y="2580550"/>
                </a:lnTo>
                <a:lnTo>
                  <a:pt x="0" y="22249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3600000" scaled="0"/>
          </a:gradFill>
          <a:effectLst>
            <a:softEdge rad="127000"/>
          </a:effectLst>
        </p:spPr>
        <p:txBody>
          <a:bodyPr vert="horz" lIns="180000" tIns="180000" rIns="180000" bIns="18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8C60CF3E-F7CF-4588-94B7-06B17195A37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8031906" flipV="1">
            <a:off x="4613919" y="2701055"/>
            <a:ext cx="1199086" cy="1638300"/>
          </a:xfrm>
          <a:prstGeom prst="triangle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i="0" dirty="0">
              <a:solidFill>
                <a:schemeClr val="tx2"/>
              </a:solidFill>
            </a:endParaRPr>
          </a:p>
        </p:txBody>
      </p:sp>
      <p:sp>
        <p:nvSpPr>
          <p:cNvPr id="27" name="Text Placeholder 26" title="Testimonial Text">
            <a:extLst>
              <a:ext uri="{FF2B5EF4-FFF2-40B4-BE49-F238E27FC236}">
                <a16:creationId xmlns:a16="http://schemas.microsoft.com/office/drawing/2014/main" id="{36D1E065-62B5-4D94-BE31-531E357C79F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25172" y="3591659"/>
            <a:ext cx="3541655" cy="222495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No-one was ever late for a meeting, not even once!</a:t>
            </a:r>
          </a:p>
        </p:txBody>
      </p:sp>
      <p:grpSp>
        <p:nvGrpSpPr>
          <p:cNvPr id="48" name="Group 47" title="Quotation Marks">
            <a:extLst>
              <a:ext uri="{FF2B5EF4-FFF2-40B4-BE49-F238E27FC236}">
                <a16:creationId xmlns:a16="http://schemas.microsoft.com/office/drawing/2014/main" id="{50B17079-D53B-4A87-B8DC-90C7BF713900}"/>
              </a:ext>
            </a:extLst>
          </p:cNvPr>
          <p:cNvGrpSpPr/>
          <p:nvPr/>
        </p:nvGrpSpPr>
        <p:grpSpPr>
          <a:xfrm>
            <a:off x="4468052" y="3707170"/>
            <a:ext cx="3358880" cy="432000"/>
            <a:chOff x="4468052" y="3707170"/>
            <a:chExt cx="3358880" cy="432000"/>
          </a:xfrm>
        </p:grpSpPr>
        <p:sp>
          <p:nvSpPr>
            <p:cNvPr id="18" name="Title 1" title="Quotation Mark">
              <a:extLst>
                <a:ext uri="{FF2B5EF4-FFF2-40B4-BE49-F238E27FC236}">
                  <a16:creationId xmlns:a16="http://schemas.microsoft.com/office/drawing/2014/main" id="{BC33B0C5-2D89-4449-B1AF-C794737CC261}"/>
                </a:ext>
              </a:extLst>
            </p:cNvPr>
            <p:cNvSpPr txBox="1">
              <a:spLocks/>
            </p:cNvSpPr>
            <p:nvPr/>
          </p:nvSpPr>
          <p:spPr>
            <a:xfrm>
              <a:off x="4468052" y="3707170"/>
              <a:ext cx="483415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3"/>
                  </a:solidFill>
                </a:rPr>
                <a:t>“</a:t>
              </a:r>
            </a:p>
          </p:txBody>
        </p:sp>
        <p:sp>
          <p:nvSpPr>
            <p:cNvPr id="19" name="Title 1" title="Quotation Mark">
              <a:extLst>
                <a:ext uri="{FF2B5EF4-FFF2-40B4-BE49-F238E27FC236}">
                  <a16:creationId xmlns:a16="http://schemas.microsoft.com/office/drawing/2014/main" id="{D179C67C-63D4-4501-A7BE-E51183200C7D}"/>
                </a:ext>
              </a:extLst>
            </p:cNvPr>
            <p:cNvSpPr txBox="1">
              <a:spLocks/>
            </p:cNvSpPr>
            <p:nvPr/>
          </p:nvSpPr>
          <p:spPr>
            <a:xfrm>
              <a:off x="7343517" y="3707170"/>
              <a:ext cx="483415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3"/>
                  </a:solidFill>
                </a:rPr>
                <a:t>”</a:t>
              </a:r>
            </a:p>
          </p:txBody>
        </p:sp>
      </p:grp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24EE17F-6BE6-435B-8402-7E942E31D95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Alexander Martensson, Head of Client Service</a:t>
            </a:r>
          </a:p>
        </p:txBody>
      </p:sp>
      <p:sp>
        <p:nvSpPr>
          <p:cNvPr id="40" name="Text Placeholder 26" title="Testimonial Shadow">
            <a:extLst>
              <a:ext uri="{FF2B5EF4-FFF2-40B4-BE49-F238E27FC236}">
                <a16:creationId xmlns:a16="http://schemas.microsoft.com/office/drawing/2014/main" id="{4B367AF3-30A3-4850-8D68-8ED32F11F31D}"/>
              </a:ext>
            </a:extLst>
          </p:cNvPr>
          <p:cNvSpPr txBox="1">
            <a:spLocks/>
          </p:cNvSpPr>
          <p:nvPr/>
        </p:nvSpPr>
        <p:spPr>
          <a:xfrm>
            <a:off x="8218545" y="1836744"/>
            <a:ext cx="3821055" cy="2580550"/>
          </a:xfrm>
          <a:custGeom>
            <a:avLst/>
            <a:gdLst>
              <a:gd name="connsiteX0" fmla="*/ 0 w 3541655"/>
              <a:gd name="connsiteY0" fmla="*/ 0 h 2224950"/>
              <a:gd name="connsiteX1" fmla="*/ 3541655 w 3541655"/>
              <a:gd name="connsiteY1" fmla="*/ 0 h 2224950"/>
              <a:gd name="connsiteX2" fmla="*/ 3541655 w 3541655"/>
              <a:gd name="connsiteY2" fmla="*/ 2224950 h 2224950"/>
              <a:gd name="connsiteX3" fmla="*/ 0 w 3541655"/>
              <a:gd name="connsiteY3" fmla="*/ 2224950 h 2224950"/>
              <a:gd name="connsiteX4" fmla="*/ 0 w 3541655"/>
              <a:gd name="connsiteY4" fmla="*/ 0 h 2224950"/>
              <a:gd name="connsiteX0" fmla="*/ 0 w 3821055"/>
              <a:gd name="connsiteY0" fmla="*/ 0 h 2580550"/>
              <a:gd name="connsiteX1" fmla="*/ 3541655 w 3821055"/>
              <a:gd name="connsiteY1" fmla="*/ 0 h 2580550"/>
              <a:gd name="connsiteX2" fmla="*/ 3821055 w 3821055"/>
              <a:gd name="connsiteY2" fmla="*/ 2580550 h 2580550"/>
              <a:gd name="connsiteX3" fmla="*/ 0 w 3821055"/>
              <a:gd name="connsiteY3" fmla="*/ 2224950 h 2580550"/>
              <a:gd name="connsiteX4" fmla="*/ 0 w 3821055"/>
              <a:gd name="connsiteY4" fmla="*/ 0 h 258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1055" h="2580550">
                <a:moveTo>
                  <a:pt x="0" y="0"/>
                </a:moveTo>
                <a:lnTo>
                  <a:pt x="3541655" y="0"/>
                </a:lnTo>
                <a:lnTo>
                  <a:pt x="3821055" y="2580550"/>
                </a:lnTo>
                <a:lnTo>
                  <a:pt x="0" y="22249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3600000" scaled="0"/>
          </a:gradFill>
          <a:effectLst>
            <a:softEdge rad="127000"/>
          </a:effectLst>
        </p:spPr>
        <p:txBody>
          <a:bodyPr vert="horz" lIns="180000" tIns="180000" rIns="180000" bIns="18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9" name="Text Placeholder 28" title="Testimonial Text">
            <a:extLst>
              <a:ext uri="{FF2B5EF4-FFF2-40B4-BE49-F238E27FC236}">
                <a16:creationId xmlns:a16="http://schemas.microsoft.com/office/drawing/2014/main" id="{44354466-168C-4056-96E7-4D2ABD3730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218545" y="1836744"/>
            <a:ext cx="3541655" cy="222495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Everything worked seamlessly!</a:t>
            </a:r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B5E8079C-614A-4548-BFAF-AC4A1BC8C9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3568094">
            <a:off x="8655090" y="3292423"/>
            <a:ext cx="1199086" cy="1638300"/>
          </a:xfrm>
          <a:prstGeom prst="triangle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i="0" dirty="0">
              <a:solidFill>
                <a:schemeClr val="tx2"/>
              </a:solidFill>
            </a:endParaRPr>
          </a:p>
        </p:txBody>
      </p:sp>
      <p:grpSp>
        <p:nvGrpSpPr>
          <p:cNvPr id="49" name="Group 48" title="Quotation Marks">
            <a:extLst>
              <a:ext uri="{FF2B5EF4-FFF2-40B4-BE49-F238E27FC236}">
                <a16:creationId xmlns:a16="http://schemas.microsoft.com/office/drawing/2014/main" id="{B69163A1-AB25-42A7-A1B5-A6FD081577FF}"/>
              </a:ext>
            </a:extLst>
          </p:cNvPr>
          <p:cNvGrpSpPr/>
          <p:nvPr/>
        </p:nvGrpSpPr>
        <p:grpSpPr>
          <a:xfrm>
            <a:off x="8401320" y="1942266"/>
            <a:ext cx="3358880" cy="432000"/>
            <a:chOff x="8401320" y="1942266"/>
            <a:chExt cx="3358880" cy="432000"/>
          </a:xfrm>
        </p:grpSpPr>
        <p:sp>
          <p:nvSpPr>
            <p:cNvPr id="20" name="Title 1" title="Quotation Mark">
              <a:extLst>
                <a:ext uri="{FF2B5EF4-FFF2-40B4-BE49-F238E27FC236}">
                  <a16:creationId xmlns:a16="http://schemas.microsoft.com/office/drawing/2014/main" id="{22A46985-DF43-4382-9C8D-D5B6ADCE09BA}"/>
                </a:ext>
              </a:extLst>
            </p:cNvPr>
            <p:cNvSpPr txBox="1">
              <a:spLocks/>
            </p:cNvSpPr>
            <p:nvPr/>
          </p:nvSpPr>
          <p:spPr>
            <a:xfrm>
              <a:off x="8401320" y="1942266"/>
              <a:ext cx="483415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5"/>
                  </a:solidFill>
                </a:rPr>
                <a:t>“</a:t>
              </a:r>
            </a:p>
          </p:txBody>
        </p:sp>
        <p:sp>
          <p:nvSpPr>
            <p:cNvPr id="21" name="Title 1" title="Quotation Mark">
              <a:extLst>
                <a:ext uri="{FF2B5EF4-FFF2-40B4-BE49-F238E27FC236}">
                  <a16:creationId xmlns:a16="http://schemas.microsoft.com/office/drawing/2014/main" id="{55CC7758-72AC-4816-BE7C-F4EFBAB2C2D5}"/>
                </a:ext>
              </a:extLst>
            </p:cNvPr>
            <p:cNvSpPr txBox="1">
              <a:spLocks/>
            </p:cNvSpPr>
            <p:nvPr/>
          </p:nvSpPr>
          <p:spPr>
            <a:xfrm>
              <a:off x="11276785" y="1942266"/>
              <a:ext cx="483415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5"/>
                  </a:solidFill>
                </a:rPr>
                <a:t>”</a:t>
              </a:r>
            </a:p>
          </p:txBody>
        </p:sp>
      </p:grp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76D004CC-05F4-4982-AE6B-C6E5D8E1CF5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Ian Hansson, Head of Technical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33E64F-4DBA-44B0-97B6-58474E70EB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760" y="0"/>
            <a:ext cx="12255760" cy="678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9931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56829-C303-4112-9567-7E68C7E89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Financials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E20B33-36F5-422B-9A70-C5340F300F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399072"/>
              </p:ext>
            </p:extLst>
          </p:nvPr>
        </p:nvGraphicFramePr>
        <p:xfrm>
          <a:off x="431800" y="1124680"/>
          <a:ext cx="11340000" cy="4980002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268000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2839914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2839914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2839914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552258">
                  <a:extLst>
                    <a:ext uri="{9D8B030D-6E8A-4147-A177-3AD203B41FA5}">
                      <a16:colId xmlns:a16="http://schemas.microsoft.com/office/drawing/2014/main" val="1944590475"/>
                    </a:ext>
                  </a:extLst>
                </a:gridCol>
              </a:tblGrid>
              <a:tr h="268277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Year 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Year 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Year 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Detailers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160,000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Users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1,600,000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Sales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4,000,000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16,000,000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Average Price per Sale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75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90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Revenue @ 15%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5,625,000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48,000,000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216,000,000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Cost of Revenue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520710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Gross Profit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5,625,000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48,000,000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216 000,000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742177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Expenses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649893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Sales &amp; Marketing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5,062,500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38,400,000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151,200,000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70%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679637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Customer Service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1,687,500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9,600,000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21,600,000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10%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003364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Product Development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562,500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2,400,000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10,800,000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552400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Research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281,250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2,400,000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4,320,000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338634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 Expenses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7,593,750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52,800,000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187,920,000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785602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EBIT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-1,968,750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-4,800,000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28,sx080,000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13%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95935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92A082-E7C9-4130-803D-B3FC802F66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8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0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Booking Form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DB5E6-B409-4DC6-A6BD-4CDB7349C1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There is an opportunity for success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1073E4-F5B8-41C9-BC20-6329036B502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664538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 descr="Teacher" title="Placeholder Icon">
            <a:extLst>
              <a:ext uri="{FF2B5EF4-FFF2-40B4-BE49-F238E27FC236}">
                <a16:creationId xmlns:a16="http://schemas.microsoft.com/office/drawing/2014/main" id="{D9AA2FD2-066D-45E0-9569-3280B05C55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60749" y="3038741"/>
            <a:ext cx="522000" cy="522000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4084BC5-2173-45D5-9E56-563C563D35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Fortify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FBD2CC2-A27F-456D-8D6B-3CFE314DBA1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447749" y="4487863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E306DD9-7B8A-4C24-A2E4-926B6BF6C2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8D1D98-5389-456F-97BB-E9A6B2DEE0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5544287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Graphic 35" descr="Group" title="Placeholder Icon">
            <a:extLst>
              <a:ext uri="{FF2B5EF4-FFF2-40B4-BE49-F238E27FC236}">
                <a16:creationId xmlns:a16="http://schemas.microsoft.com/office/drawing/2014/main" id="{2B973270-B0C3-44CB-8446-36F8BEB8232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0498" y="3038741"/>
            <a:ext cx="522000" cy="522000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EB121FC-C0E3-46F5-8451-FEBDE3886C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De-Marginalize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E2A3AC-B89F-458B-A103-9681AD901A0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327498" y="4487863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8D751D2-CF20-41EC-9EC0-FE072FB970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564942-0718-48BF-9A1F-9EC35051A5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8420100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Graphic 39" descr="Repeat" title="Placeholder Icon">
            <a:extLst>
              <a:ext uri="{FF2B5EF4-FFF2-40B4-BE49-F238E27FC236}">
                <a16:creationId xmlns:a16="http://schemas.microsoft.com/office/drawing/2014/main" id="{1CFBED44-D32C-4E5C-A5EC-2E34E1BF2F5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16311" y="3038741"/>
            <a:ext cx="522000" cy="522000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4988242-F2AD-4512-B0A1-DB6CCA2AC2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Recycle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494E1CA-0600-4970-93CD-9FB5EC22F9D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207247" y="4487863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854B138-BB2C-4433-AB1E-94E987A3E6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498" y="-18750"/>
            <a:ext cx="5920123" cy="5124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7" y="864000"/>
            <a:ext cx="5933001" cy="574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5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2780F-92D5-4FF5-8003-B57A9BC2B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Option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8972A2-6CA7-4004-B499-2828DE6F4C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Company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9EACD0-6CBC-4E24-A0A1-D81FC464DF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Main point goes here </a:t>
            </a:r>
          </a:p>
          <a:p>
            <a:pPr lvl="1"/>
            <a:r>
              <a:rPr lang="en-US" dirty="0"/>
              <a:t>Lorem ipsum dolor sit amet, consectetuer adipiscing elit. Maecenas porttitor congue massa </a:t>
            </a:r>
          </a:p>
          <a:p>
            <a:pPr lvl="1"/>
            <a:r>
              <a:rPr lang="en-US" dirty="0"/>
              <a:t>Fusce posuere, magna sed pulvinar ultricies, purus lectus malesuada libero, sit amet commodo magna eros quis urna	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7F63FE-3B6C-47EC-8AB1-F9478EA4F9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Competitor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CDD73D-7C2C-40BB-AE73-DED62B7377F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Main point goes here</a:t>
            </a:r>
          </a:p>
          <a:p>
            <a:pPr lvl="1"/>
            <a:r>
              <a:rPr lang="en-US" dirty="0"/>
              <a:t>Lorem ipsum dolor sit amet, consectetuer adipiscing elit. Maecenas porttitor congue massa </a:t>
            </a:r>
          </a:p>
          <a:p>
            <a:pPr lvl="1"/>
            <a:r>
              <a:rPr lang="en-US" dirty="0"/>
              <a:t>Fusce posuere, magna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 smtClean="0"/>
              <a:t>pulvina</a:t>
            </a:r>
            <a:r>
              <a:rPr lang="en-US" dirty="0" smtClean="0"/>
              <a:t> </a:t>
            </a:r>
            <a:r>
              <a:rPr lang="en-US" dirty="0"/>
              <a:t>ultricies, purus lectus malesuada libero, sit amet commodo magna eros quis urna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A397D-62A9-44C3-986F-8353C53D68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140"/>
            <a:ext cx="4851918" cy="37047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593" y="-55852"/>
            <a:ext cx="3580264" cy="39183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2" y="3591302"/>
            <a:ext cx="4084935" cy="31763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804" y="69618"/>
            <a:ext cx="3880189" cy="41104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352" y="3862492"/>
            <a:ext cx="3394000" cy="30490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144" y="3789769"/>
            <a:ext cx="4700432" cy="302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91811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See Booking Detail:</a:t>
            </a:r>
            <a:endParaRPr lang="en-US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1196391"/>
            <a:ext cx="6248400" cy="34518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4648200"/>
            <a:ext cx="11791950" cy="20694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834" y="1196391"/>
            <a:ext cx="5053416" cy="333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8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D59F-E459-41DB-985E-2CF08A5D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0BEF4F-BA57-4A0C-83A2-FF3581DE6BD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Our two-year action plan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838E21-DCBD-4BF3-A56B-1B0AC1845A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20YY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257058-2973-4B53-836C-41233BC0D27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F0970F-3033-4EF3-B593-8ECF1F1BC1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BE1F329-A8D2-4C03-9053-8D69618651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1092726" y="2752725"/>
            <a:ext cx="1" cy="77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0FBB9E34-9406-4432-A2AA-735C161D6F1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376920" y="2190750"/>
            <a:ext cx="1793875" cy="56197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715D1787-D9EC-42D7-9E58-06C783ACCE5D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428649" y="2505005"/>
            <a:ext cx="1690417" cy="22467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Feb, 20YY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CA00F5-B440-406B-A716-A13092CBFC2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D14BC5-F4CC-4A1D-B722-4B0E3AD084E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04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B9576B-97C2-4B6F-8D7A-D3D94B000C9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4DD14B-5E18-42FF-B2F1-6A2CB093836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06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D985F57-4828-4F43-9FE0-15EF491E816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 flipH="1">
            <a:off x="2971100" y="4171551"/>
            <a:ext cx="1" cy="77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30">
            <a:extLst>
              <a:ext uri="{FF2B5EF4-FFF2-40B4-BE49-F238E27FC236}">
                <a16:creationId xmlns:a16="http://schemas.microsoft.com/office/drawing/2014/main" id="{787813E1-07C6-496D-9E59-D41AD3127AD9}"/>
              </a:ext>
            </a:extLst>
          </p:cNvPr>
          <p:cNvSpPr txBox="1">
            <a:spLocks/>
          </p:cNvSpPr>
          <p:nvPr/>
        </p:nvSpPr>
        <p:spPr>
          <a:xfrm>
            <a:off x="2074163" y="4994301"/>
            <a:ext cx="1793875" cy="561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Focus Group</a:t>
            </a:r>
          </a:p>
        </p:txBody>
      </p:sp>
      <p:sp>
        <p:nvSpPr>
          <p:cNvPr id="59" name="Text Placeholder 31">
            <a:extLst>
              <a:ext uri="{FF2B5EF4-FFF2-40B4-BE49-F238E27FC236}">
                <a16:creationId xmlns:a16="http://schemas.microsoft.com/office/drawing/2014/main" id="{A3B6B7DF-5CB5-4DD4-A1FA-3CAD080EA255}"/>
              </a:ext>
            </a:extLst>
          </p:cNvPr>
          <p:cNvSpPr txBox="1">
            <a:spLocks/>
          </p:cNvSpPr>
          <p:nvPr/>
        </p:nvSpPr>
        <p:spPr>
          <a:xfrm>
            <a:off x="2125892" y="5308556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Jun, 20YY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5F410E5-8F7F-4F9E-9FFE-E7BAE98D72F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07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2A8B8B4-43EE-4C8C-A799-7FB8016D3DD0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08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E55EE5B-B6FB-4321-9477-52192E27D65C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09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93FB8A9-9620-42A8-A149-00CC0FC29CF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C361AC5-6734-49E5-8506-3F22C2DF68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4868846" y="2752725"/>
            <a:ext cx="1" cy="77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 Placeholder 30">
            <a:extLst>
              <a:ext uri="{FF2B5EF4-FFF2-40B4-BE49-F238E27FC236}">
                <a16:creationId xmlns:a16="http://schemas.microsoft.com/office/drawing/2014/main" id="{518ED7A4-3142-4C1B-8706-E6F9BDA12CD4}"/>
              </a:ext>
            </a:extLst>
          </p:cNvPr>
          <p:cNvSpPr txBox="1">
            <a:spLocks/>
          </p:cNvSpPr>
          <p:nvPr/>
        </p:nvSpPr>
        <p:spPr>
          <a:xfrm>
            <a:off x="3971909" y="2190750"/>
            <a:ext cx="1793875" cy="561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Feedback</a:t>
            </a:r>
          </a:p>
        </p:txBody>
      </p:sp>
      <p:sp>
        <p:nvSpPr>
          <p:cNvPr id="61" name="Text Placeholder 31">
            <a:extLst>
              <a:ext uri="{FF2B5EF4-FFF2-40B4-BE49-F238E27FC236}">
                <a16:creationId xmlns:a16="http://schemas.microsoft.com/office/drawing/2014/main" id="{ADF4B596-4378-464E-8BA9-FB6ADF27D160}"/>
              </a:ext>
            </a:extLst>
          </p:cNvPr>
          <p:cNvSpPr txBox="1">
            <a:spLocks/>
          </p:cNvSpPr>
          <p:nvPr/>
        </p:nvSpPr>
        <p:spPr>
          <a:xfrm>
            <a:off x="4023638" y="2505005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Oct, 20YY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D9E0D54-DF90-4CE3-B2EF-54C50783B7C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11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CCC6E1D-9B5C-4276-A7D2-B86F661B7D4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45EDCB7-4237-4A5E-9B93-7DD3CD3C4FF5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449364A-2889-46F4-AB8E-EB64958B16D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20YY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0DC3788-4E8E-4F3D-BD1E-8EFA13B070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 flipH="1">
            <a:off x="6284891" y="4171551"/>
            <a:ext cx="1" cy="77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30">
            <a:extLst>
              <a:ext uri="{FF2B5EF4-FFF2-40B4-BE49-F238E27FC236}">
                <a16:creationId xmlns:a16="http://schemas.microsoft.com/office/drawing/2014/main" id="{86B6D762-C9DD-4996-B05F-20E8C744D387}"/>
              </a:ext>
            </a:extLst>
          </p:cNvPr>
          <p:cNvSpPr txBox="1">
            <a:spLocks/>
          </p:cNvSpPr>
          <p:nvPr/>
        </p:nvSpPr>
        <p:spPr>
          <a:xfrm>
            <a:off x="5387954" y="4994301"/>
            <a:ext cx="1793875" cy="561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MVP</a:t>
            </a:r>
          </a:p>
        </p:txBody>
      </p:sp>
      <p:sp>
        <p:nvSpPr>
          <p:cNvPr id="63" name="Text Placeholder 31">
            <a:extLst>
              <a:ext uri="{FF2B5EF4-FFF2-40B4-BE49-F238E27FC236}">
                <a16:creationId xmlns:a16="http://schemas.microsoft.com/office/drawing/2014/main" id="{096832AE-2EF2-4535-996B-35001117AE74}"/>
              </a:ext>
            </a:extLst>
          </p:cNvPr>
          <p:cNvSpPr txBox="1">
            <a:spLocks/>
          </p:cNvSpPr>
          <p:nvPr/>
        </p:nvSpPr>
        <p:spPr>
          <a:xfrm>
            <a:off x="5439683" y="5308556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Jan, 20YY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936DD04-54B5-45E1-B77E-535E48E1D46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E1BC326-1FAE-422A-BA37-4C92724EF472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4CF4B32-44BD-46E1-B99A-1ADBAC380AC1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04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DD0D4ED-8247-483E-A339-415BFA0545C5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8DA1472-0F22-45EC-9606-34DC3AF9CA7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06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ED3DA06-A855-49CE-8356-4A9D947FC82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07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B858692-F88E-43A4-8B27-E23B8AC172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 flipH="1">
            <a:off x="9116629" y="4171551"/>
            <a:ext cx="1" cy="77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0">
            <a:extLst>
              <a:ext uri="{FF2B5EF4-FFF2-40B4-BE49-F238E27FC236}">
                <a16:creationId xmlns:a16="http://schemas.microsoft.com/office/drawing/2014/main" id="{926B0AAB-FFB2-4EF7-823F-9CC4BE3F9038}"/>
              </a:ext>
            </a:extLst>
          </p:cNvPr>
          <p:cNvSpPr txBox="1">
            <a:spLocks/>
          </p:cNvSpPr>
          <p:nvPr/>
        </p:nvSpPr>
        <p:spPr>
          <a:xfrm>
            <a:off x="8219692" y="4994301"/>
            <a:ext cx="1793875" cy="561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Launch</a:t>
            </a:r>
          </a:p>
        </p:txBody>
      </p:sp>
      <p:sp>
        <p:nvSpPr>
          <p:cNvPr id="67" name="Text Placeholder 31">
            <a:extLst>
              <a:ext uri="{FF2B5EF4-FFF2-40B4-BE49-F238E27FC236}">
                <a16:creationId xmlns:a16="http://schemas.microsoft.com/office/drawing/2014/main" id="{8CD2E1AD-1EB5-4624-9837-0D937266EA13}"/>
              </a:ext>
            </a:extLst>
          </p:cNvPr>
          <p:cNvSpPr txBox="1">
            <a:spLocks/>
          </p:cNvSpPr>
          <p:nvPr/>
        </p:nvSpPr>
        <p:spPr>
          <a:xfrm>
            <a:off x="8271421" y="5308556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Jul, 20YY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E20F207A-33A7-43C3-873C-25499611EA61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08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7E6CCF4-3AC5-455D-B1E1-9CDCE79FA2D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09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357282C0-B362-4514-BC66-EC9066996AD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F84C149-B9E1-4CEB-AC25-65E5E0C9ECDB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11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A412F69-2D59-4EA2-9BA0-74B513D9F63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11005041" y="2752725"/>
            <a:ext cx="1" cy="77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30">
            <a:extLst>
              <a:ext uri="{FF2B5EF4-FFF2-40B4-BE49-F238E27FC236}">
                <a16:creationId xmlns:a16="http://schemas.microsoft.com/office/drawing/2014/main" id="{3BF16A02-C583-41A6-B28D-1DA71C3D603B}"/>
              </a:ext>
            </a:extLst>
          </p:cNvPr>
          <p:cNvSpPr txBox="1">
            <a:spLocks/>
          </p:cNvSpPr>
          <p:nvPr/>
        </p:nvSpPr>
        <p:spPr>
          <a:xfrm>
            <a:off x="9927693" y="2190750"/>
            <a:ext cx="1793875" cy="561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 V2</a:t>
            </a:r>
          </a:p>
        </p:txBody>
      </p:sp>
      <p:sp>
        <p:nvSpPr>
          <p:cNvPr id="65" name="Text Placeholder 31">
            <a:extLst>
              <a:ext uri="{FF2B5EF4-FFF2-40B4-BE49-F238E27FC236}">
                <a16:creationId xmlns:a16="http://schemas.microsoft.com/office/drawing/2014/main" id="{F168CAA8-0A9E-4AEE-82FE-9F30480DEA54}"/>
              </a:ext>
            </a:extLst>
          </p:cNvPr>
          <p:cNvSpPr txBox="1">
            <a:spLocks/>
          </p:cNvSpPr>
          <p:nvPr/>
        </p:nvSpPr>
        <p:spPr>
          <a:xfrm>
            <a:off x="9979422" y="2505005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Nov, 20YY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1182FFC2-5425-4688-B728-F2248AC174BD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FD09076-D1F6-4F08-8939-1F1577E5A1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20712" y="3799174"/>
            <a:ext cx="10856346" cy="154901"/>
            <a:chOff x="620712" y="3799174"/>
            <a:chExt cx="10856346" cy="154901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851F931-A22B-44AA-B078-8F13276740C5}"/>
                </a:ext>
              </a:extLst>
            </p:cNvPr>
            <p:cNvCxnSpPr>
              <a:stCxn id="6" idx="2"/>
              <a:endCxn id="5" idx="0"/>
            </p:cNvCxnSpPr>
            <p:nvPr/>
          </p:nvCxnSpPr>
          <p:spPr>
            <a:xfrm>
              <a:off x="62071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53A16F3-2319-4900-94E3-2D1EE11FE250}"/>
                </a:ext>
              </a:extLst>
            </p:cNvPr>
            <p:cNvCxnSpPr/>
            <p:nvPr/>
          </p:nvCxnSpPr>
          <p:spPr>
            <a:xfrm>
              <a:off x="109272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FC807E-B2A8-4953-AA5C-6D49F5FE3128}"/>
                </a:ext>
              </a:extLst>
            </p:cNvPr>
            <p:cNvCxnSpPr/>
            <p:nvPr/>
          </p:nvCxnSpPr>
          <p:spPr>
            <a:xfrm>
              <a:off x="156474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2129982-9661-4201-A7A9-D830435CAF7C}"/>
                </a:ext>
              </a:extLst>
            </p:cNvPr>
            <p:cNvCxnSpPr/>
            <p:nvPr/>
          </p:nvCxnSpPr>
          <p:spPr>
            <a:xfrm>
              <a:off x="203675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EC9CA8C-382D-4780-857E-7923D6612296}"/>
                </a:ext>
              </a:extLst>
            </p:cNvPr>
            <p:cNvCxnSpPr/>
            <p:nvPr/>
          </p:nvCxnSpPr>
          <p:spPr>
            <a:xfrm>
              <a:off x="250877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5124F5F-0D19-4683-ABFD-3276BD8C0D2A}"/>
                </a:ext>
              </a:extLst>
            </p:cNvPr>
            <p:cNvCxnSpPr/>
            <p:nvPr/>
          </p:nvCxnSpPr>
          <p:spPr>
            <a:xfrm>
              <a:off x="298078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3740EF7-5BAA-4406-9463-F2DBFE3F1764}"/>
                </a:ext>
              </a:extLst>
            </p:cNvPr>
            <p:cNvCxnSpPr/>
            <p:nvPr/>
          </p:nvCxnSpPr>
          <p:spPr>
            <a:xfrm>
              <a:off x="345280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E722C75-9D4B-4ACF-8624-346EBA52AB0C}"/>
                </a:ext>
              </a:extLst>
            </p:cNvPr>
            <p:cNvCxnSpPr/>
            <p:nvPr/>
          </p:nvCxnSpPr>
          <p:spPr>
            <a:xfrm>
              <a:off x="392481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D341D20-3335-4187-B094-E72F119FBFA6}"/>
                </a:ext>
              </a:extLst>
            </p:cNvPr>
            <p:cNvCxnSpPr/>
            <p:nvPr/>
          </p:nvCxnSpPr>
          <p:spPr>
            <a:xfrm>
              <a:off x="439683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BA093FB-4616-49E8-A8CB-7A95CC81F7BF}"/>
                </a:ext>
              </a:extLst>
            </p:cNvPr>
            <p:cNvCxnSpPr/>
            <p:nvPr/>
          </p:nvCxnSpPr>
          <p:spPr>
            <a:xfrm>
              <a:off x="486884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237583E-E0FF-431F-AEFC-A3E007B41FEF}"/>
                </a:ext>
              </a:extLst>
            </p:cNvPr>
            <p:cNvCxnSpPr/>
            <p:nvPr/>
          </p:nvCxnSpPr>
          <p:spPr>
            <a:xfrm>
              <a:off x="534086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8CC9F1D-9948-435E-B101-CE530C3C415D}"/>
                </a:ext>
              </a:extLst>
            </p:cNvPr>
            <p:cNvCxnSpPr/>
            <p:nvPr/>
          </p:nvCxnSpPr>
          <p:spPr>
            <a:xfrm>
              <a:off x="581287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DED2865-67EC-4583-B0BC-2A7549CA14FE}"/>
                </a:ext>
              </a:extLst>
            </p:cNvPr>
            <p:cNvCxnSpPr/>
            <p:nvPr/>
          </p:nvCxnSpPr>
          <p:spPr>
            <a:xfrm>
              <a:off x="628489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8E72E4E-F5B7-469D-9C2A-54960B3814DA}"/>
                </a:ext>
              </a:extLst>
            </p:cNvPr>
            <p:cNvCxnSpPr/>
            <p:nvPr/>
          </p:nvCxnSpPr>
          <p:spPr>
            <a:xfrm>
              <a:off x="675690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2A5CFE2-8B3A-4FE1-B4D5-A3C1CDD0D60B}"/>
                </a:ext>
              </a:extLst>
            </p:cNvPr>
            <p:cNvCxnSpPr/>
            <p:nvPr/>
          </p:nvCxnSpPr>
          <p:spPr>
            <a:xfrm>
              <a:off x="722892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8945B65-A1FD-4893-8E5B-694EBE6ABE48}"/>
                </a:ext>
              </a:extLst>
            </p:cNvPr>
            <p:cNvCxnSpPr/>
            <p:nvPr/>
          </p:nvCxnSpPr>
          <p:spPr>
            <a:xfrm>
              <a:off x="770093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9559BBA-B1D3-41F3-BCBE-CB4BB933EEA0}"/>
                </a:ext>
              </a:extLst>
            </p:cNvPr>
            <p:cNvCxnSpPr/>
            <p:nvPr/>
          </p:nvCxnSpPr>
          <p:spPr>
            <a:xfrm>
              <a:off x="817295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3F8D889-DFE8-4946-8A9F-E89EBA86CE55}"/>
                </a:ext>
              </a:extLst>
            </p:cNvPr>
            <p:cNvCxnSpPr/>
            <p:nvPr/>
          </p:nvCxnSpPr>
          <p:spPr>
            <a:xfrm>
              <a:off x="864496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99FC3E1-760C-485D-A894-659E36DBFBA0}"/>
                </a:ext>
              </a:extLst>
            </p:cNvPr>
            <p:cNvCxnSpPr/>
            <p:nvPr/>
          </p:nvCxnSpPr>
          <p:spPr>
            <a:xfrm>
              <a:off x="911698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C2AD8BF-2DAB-46F3-9334-006C0E601416}"/>
                </a:ext>
              </a:extLst>
            </p:cNvPr>
            <p:cNvCxnSpPr/>
            <p:nvPr/>
          </p:nvCxnSpPr>
          <p:spPr>
            <a:xfrm>
              <a:off x="958899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3ECD0E7-AEC7-4FC2-AD8C-FD1309F9C4A9}"/>
                </a:ext>
              </a:extLst>
            </p:cNvPr>
            <p:cNvCxnSpPr/>
            <p:nvPr/>
          </p:nvCxnSpPr>
          <p:spPr>
            <a:xfrm>
              <a:off x="1006101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7C5386D-5D43-4282-AB46-61FD65332554}"/>
                </a:ext>
              </a:extLst>
            </p:cNvPr>
            <p:cNvCxnSpPr/>
            <p:nvPr/>
          </p:nvCxnSpPr>
          <p:spPr>
            <a:xfrm>
              <a:off x="1053302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0974A3F-6B41-4413-8B89-13F538C736F8}"/>
                </a:ext>
              </a:extLst>
            </p:cNvPr>
            <p:cNvCxnSpPr/>
            <p:nvPr/>
          </p:nvCxnSpPr>
          <p:spPr>
            <a:xfrm>
              <a:off x="1100504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ABC7720-8A37-473F-B4FC-E67552008163}"/>
                </a:ext>
              </a:extLst>
            </p:cNvPr>
            <p:cNvCxnSpPr/>
            <p:nvPr/>
          </p:nvCxnSpPr>
          <p:spPr>
            <a:xfrm>
              <a:off x="1147705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9B9F8F-4732-4438-9D9E-2501EE5F0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9291"/>
            <a:ext cx="12191999" cy="693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4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851B3CA-790D-465D-9B97-AA9876E357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C12D97-9EB3-9E46-86D3-3A2CA06C20D2}"/>
              </a:ext>
            </a:extLst>
          </p:cNvPr>
          <p:cNvSpPr txBox="1"/>
          <p:nvPr/>
        </p:nvSpPr>
        <p:spPr bwMode="gray">
          <a:xfrm>
            <a:off x="6433190" y="2409694"/>
            <a:ext cx="298394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Fabrikam, Inc.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Tank </a:t>
            </a:r>
            <a:r>
              <a:rPr lang="en-US" dirty="0"/>
              <a:t>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en-US" dirty="0"/>
              <a:t>Jens Martensson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1CED8F1-B63A-4FD2-9699-34AD761A880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 bwMode="gray">
          <a:xfrm>
            <a:off x="8985250" y="5413375"/>
            <a:ext cx="3206750" cy="247650"/>
          </a:xfrm>
        </p:spPr>
        <p:txBody>
          <a:bodyPr/>
          <a:lstStyle/>
          <a:p>
            <a:r>
              <a:rPr lang="en-US" dirty="0"/>
              <a:t>+1 23 987 6554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48632CD-1506-46F5-A0DE-640903269D9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 bwMode="gray">
          <a:xfrm>
            <a:off x="8985250" y="5767388"/>
            <a:ext cx="3206750" cy="247650"/>
          </a:xfrm>
        </p:spPr>
        <p:txBody>
          <a:bodyPr/>
          <a:lstStyle/>
          <a:p>
            <a:r>
              <a:rPr lang="en-US" dirty="0"/>
              <a:t>jens@email.com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753AF9-461F-4049-BB9D-621E76A514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39896" y="4848225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User" title="Icon - Presenter Name">
            <a:extLst>
              <a:ext uri="{FF2B5EF4-FFF2-40B4-BE49-F238E27FC236}">
                <a16:creationId xmlns:a16="http://schemas.microsoft.com/office/drawing/2014/main" id="{97242EBD-470B-4FB1-9B4C-E6DCB28215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82150" y="5034270"/>
            <a:ext cx="218900" cy="218900"/>
          </a:xfrm>
          <a:prstGeom prst="rect">
            <a:avLst/>
          </a:prstGeom>
        </p:spPr>
      </p:pic>
      <p:pic>
        <p:nvPicPr>
          <p:cNvPr id="25" name="Graphic 24" descr="Smart Phone" title="Icon - Presenter Phone Number">
            <a:extLst>
              <a:ext uri="{FF2B5EF4-FFF2-40B4-BE49-F238E27FC236}">
                <a16:creationId xmlns:a16="http://schemas.microsoft.com/office/drawing/2014/main" id="{B1BC719A-AAF0-4DB7-9856-CF7AC6A9880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82150" y="5388742"/>
            <a:ext cx="218900" cy="218900"/>
          </a:xfrm>
          <a:prstGeom prst="rect">
            <a:avLst/>
          </a:prstGeom>
        </p:spPr>
      </p:pic>
      <p:pic>
        <p:nvPicPr>
          <p:cNvPr id="23" name="Graphic 22" descr="Envelope" title="Icon Presenter Email">
            <a:extLst>
              <a:ext uri="{FF2B5EF4-FFF2-40B4-BE49-F238E27FC236}">
                <a16:creationId xmlns:a16="http://schemas.microsoft.com/office/drawing/2014/main" id="{D99072B1-8690-4652-9009-362F46A213C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82150" y="5780263"/>
            <a:ext cx="218900" cy="218900"/>
          </a:xfrm>
          <a:prstGeom prst="rect">
            <a:avLst/>
          </a:prstGeom>
        </p:spPr>
      </p:pic>
      <p:pic>
        <p:nvPicPr>
          <p:cNvPr id="17" name="Graphic 16" descr="World">
            <a:extLst>
              <a:ext uri="{FF2B5EF4-FFF2-40B4-BE49-F238E27FC236}">
                <a16:creationId xmlns:a16="http://schemas.microsoft.com/office/drawing/2014/main" id="{67AFAC0E-54F2-8843-9BDA-C965BFBBFBFB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76383" y="6123279"/>
            <a:ext cx="231342" cy="231342"/>
          </a:xfrm>
          <a:prstGeom prst="rect">
            <a:avLst/>
          </a:prstGeom>
        </p:spPr>
      </p:pic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2EA3E05A-60C4-CD45-A7AC-1F20F4D95F6A}"/>
              </a:ext>
            </a:extLst>
          </p:cNvPr>
          <p:cNvSpPr txBox="1">
            <a:spLocks/>
          </p:cNvSpPr>
          <p:nvPr/>
        </p:nvSpPr>
        <p:spPr bwMode="gray">
          <a:xfrm>
            <a:off x="6905625" y="6123279"/>
            <a:ext cx="3206750" cy="2476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12"/>
              </a:rPr>
              <a:t>http://www.fabrikam.com/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950" y="0"/>
            <a:ext cx="125963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76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lt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5860339-31F7-4884-957E-5C40F818EB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6630791" y="239222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Graphic 24" descr="Gold bars" title="Placeholder Icon">
            <a:extLst>
              <a:ext uri="{FF2B5EF4-FFF2-40B4-BE49-F238E27FC236}">
                <a16:creationId xmlns:a16="http://schemas.microsoft.com/office/drawing/2014/main" id="{7CF8B318-D925-4AA4-A626-B915F8B96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29925" y="2691354"/>
            <a:ext cx="516155" cy="516155"/>
          </a:xfrm>
          <a:prstGeom prst="rect">
            <a:avLst/>
          </a:pr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0A307DC4-F434-434C-BDD8-7C049A2D015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Welcome to</a:t>
            </a:r>
            <a:endParaRPr lang="en-US" sz="2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Prioritize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535CB7-70A5-4E0C-835B-C50960E5BC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Lorem 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A562AA1-9ED1-4AA1-8F21-A53B5A69CB0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91775" y="4130675"/>
            <a:ext cx="1800225" cy="3603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Authorize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9E0145E-8E4E-439B-A78F-92EC279B320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91775" y="4765675"/>
            <a:ext cx="1800225" cy="7191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Lorem 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D79B0F-EFCB-42B1-AEAE-0FE4763D445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91775" y="4130675"/>
            <a:ext cx="1800225" cy="3603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Monetize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0238C6-EDC9-431C-B062-27BAF34CDE1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91775" y="4765675"/>
            <a:ext cx="1800225" cy="719138"/>
          </a:xfrm>
        </p:spPr>
        <p:txBody>
          <a:bodyPr>
            <a:normAutofit/>
          </a:bodyPr>
          <a:lstStyle/>
          <a:p>
            <a:pPr lvl="3"/>
            <a:r>
              <a:rPr lang="en-US" dirty="0" smtClean="0"/>
              <a:t>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sit </a:t>
            </a:r>
            <a:r>
              <a:rPr lang="en-US" dirty="0" smtClean="0"/>
              <a:t>am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C26E9A-3991-49A2-8D63-94C577E8A0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414002" y="4614863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56960D0-0A22-4E28-82F3-B9AA805E96A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8545316" y="239222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Graphic 28" descr="Pencil" title="Placeholder Icon">
            <a:extLst>
              <a:ext uri="{FF2B5EF4-FFF2-40B4-BE49-F238E27FC236}">
                <a16:creationId xmlns:a16="http://schemas.microsoft.com/office/drawing/2014/main" id="{87645AAE-99D6-4DF7-BBA8-ACD6942E164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44450" y="2691354"/>
            <a:ext cx="516155" cy="516155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AA895A-8A04-4C68-83A5-3E4F5209FB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28527" y="4614863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AEBBE7F-98BB-4059-8F15-7198C7DAC33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0459841" y="239222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Graphic 26" descr="Coins" title="Placeholder Icon">
            <a:extLst>
              <a:ext uri="{FF2B5EF4-FFF2-40B4-BE49-F238E27FC236}">
                <a16:creationId xmlns:a16="http://schemas.microsoft.com/office/drawing/2014/main" id="{2BC353DF-7455-49A6-8C40-1E0630E1DA8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58975" y="2691354"/>
            <a:ext cx="516155" cy="51615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9D2C94E-1924-4389-B84A-2828D610B22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243052" y="4614863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105162" y="2329934"/>
            <a:ext cx="9424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50" dirty="0" err="1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texSt</a:t>
            </a:r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here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30628" y="253218"/>
            <a:ext cx="552404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Welcome to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" y="0"/>
            <a:ext cx="6780245" cy="661035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001" y="1267"/>
            <a:ext cx="5305999" cy="678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3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/>
          <p:cNvSpPr>
            <a:spLocks noGrp="1"/>
          </p:cNvSpPr>
          <p:nvPr>
            <p:ph type="title"/>
          </p:nvPr>
        </p:nvSpPr>
        <p:spPr>
          <a:xfrm>
            <a:off x="3494164" y="203201"/>
            <a:ext cx="8277835" cy="660799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Admin And User Login Page 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9F4F6B-299B-431B-AD93-01AF893D8C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06F98B-6BF9-4D0F-B7E7-561F064602F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3971925"/>
            <a:ext cx="1979613" cy="358775"/>
          </a:xfrm>
        </p:spPr>
        <p:txBody>
          <a:bodyPr/>
          <a:lstStyle/>
          <a:p>
            <a:r>
              <a:rPr lang="en-US" dirty="0"/>
              <a:t>User Frustration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3694D25-DE51-4F33-9ED7-7D9F4891DD9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4605338"/>
            <a:ext cx="1979613" cy="720725"/>
          </a:xfrm>
        </p:spPr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pic>
        <p:nvPicPr>
          <p:cNvPr id="43" name="Picture Placeholder 42" descr="Desk from top with someone tapping on a mobile phone">
            <a:extLst>
              <a:ext uri="{FF2B5EF4-FFF2-40B4-BE49-F238E27FC236}">
                <a16:creationId xmlns:a16="http://schemas.microsoft.com/office/drawing/2014/main" id="{3A7E12C8-81B9-4B69-8557-9B66C1AD125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12388" y="1735138"/>
            <a:ext cx="1979612" cy="198120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0A8A16-8E92-40C1-913D-8CB3B9C1DDA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12388" y="3971925"/>
            <a:ext cx="1979612" cy="358775"/>
          </a:xfrm>
        </p:spPr>
        <p:txBody>
          <a:bodyPr/>
          <a:lstStyle/>
          <a:p>
            <a:r>
              <a:rPr lang="en-US" dirty="0"/>
              <a:t>Mobile Finance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C804944-6423-4C0F-ABB0-9CF01A05FD9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12388" y="4605338"/>
            <a:ext cx="1979612" cy="720725"/>
          </a:xfrm>
        </p:spPr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pic>
        <p:nvPicPr>
          <p:cNvPr id="71" name="Picture Placeholder 70" descr="Microchip pins">
            <a:extLst>
              <a:ext uri="{FF2B5EF4-FFF2-40B4-BE49-F238E27FC236}">
                <a16:creationId xmlns:a16="http://schemas.microsoft.com/office/drawing/2014/main" id="{C698E7AD-8D61-4952-9F38-6E6313EE4B05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12388" y="1735138"/>
            <a:ext cx="1979612" cy="1981200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BF93F76-B979-4659-9F60-ADD378371A4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12388" y="3971925"/>
            <a:ext cx="1979612" cy="358775"/>
          </a:xfrm>
        </p:spPr>
        <p:txBody>
          <a:bodyPr/>
          <a:lstStyle/>
          <a:p>
            <a:r>
              <a:rPr lang="en-US" dirty="0"/>
              <a:t>Chip Pricing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79E7FC2-4098-49F6-8F55-7D42A85A40B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12388" y="4605338"/>
            <a:ext cx="1979612" cy="720725"/>
          </a:xfrm>
        </p:spPr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2EB40D-8479-42AF-A4AE-92D6BE6908B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12388" y="3971925"/>
            <a:ext cx="1979612" cy="358775"/>
          </a:xfrm>
        </p:spPr>
        <p:txBody>
          <a:bodyPr/>
          <a:lstStyle/>
          <a:p>
            <a:r>
              <a:rPr lang="en-US" dirty="0"/>
              <a:t>Scarce Analytics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11578AB-8F47-4648-B827-D4367249BDB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12388" y="4605338"/>
            <a:ext cx="1979612" cy="720725"/>
          </a:xfrm>
        </p:spPr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AA788-5F14-43DB-B035-1BC6DA15099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91775" y="4130675"/>
            <a:ext cx="1800225" cy="360363"/>
          </a:xfrm>
        </p:spPr>
        <p:txBody>
          <a:bodyPr/>
          <a:lstStyle/>
          <a:p>
            <a:r>
              <a:rPr lang="en-US" dirty="0"/>
              <a:t>Productivity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675343-79F8-46AA-B56E-932984AB75E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91775" y="4765675"/>
            <a:ext cx="1800225" cy="719138"/>
          </a:xfrm>
        </p:spPr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674B9A6-D55C-478C-8D92-D0BFBCD7B5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11413" y="4484234"/>
            <a:ext cx="180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A0322F4-E79A-4E4D-98CA-2DC1692F90C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861850" y="4484234"/>
            <a:ext cx="180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DC27E82-D5C7-4AE4-BAF3-5DBB12CA08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201900" y="4484234"/>
            <a:ext cx="1800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3BE7D2-4C35-4BA9-9A98-1A6E17A84A7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541950" y="4484234"/>
            <a:ext cx="1800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5979D46-D664-4267-B673-E6B048C084A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882000" y="4484234"/>
            <a:ext cx="1800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Content Placeholder 30"/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001"/>
            <a:ext cx="6127672" cy="5922562"/>
          </a:xfrm>
        </p:spPr>
      </p:pic>
      <p:pic>
        <p:nvPicPr>
          <p:cNvPr id="30" name="Content Placeholder 29"/>
          <p:cNvPicPr>
            <a:picLocks noGrp="1" noChangeAspect="1"/>
          </p:cNvPicPr>
          <p:nvPr>
            <p:ph sz="half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672" y="864000"/>
            <a:ext cx="6064328" cy="5994000"/>
          </a:xfrm>
        </p:spPr>
      </p:pic>
    </p:spTree>
    <p:extLst>
      <p:ext uri="{BB962C8B-B14F-4D97-AF65-F5344CB8AC3E}">
        <p14:creationId xmlns:p14="http://schemas.microsoft.com/office/powerpoint/2010/main" val="37451703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170152F-4BDD-EA4D-B3D1-E9A87974CFC0}"/>
              </a:ext>
            </a:extLst>
          </p:cNvPr>
          <p:cNvSpPr txBox="1"/>
          <p:nvPr/>
        </p:nvSpPr>
        <p:spPr bwMode="gray">
          <a:xfrm>
            <a:off x="6433190" y="2694701"/>
            <a:ext cx="298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Fabrikam, Inc.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en-US" dirty="0"/>
              <a:t>A new way to engage with customers from across the globe.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753AF9-461F-4049-BB9D-621E76A514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39896" y="4876800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7FE591E-4574-4680-97FC-93C3135CACB1}"/>
              </a:ext>
            </a:extLst>
          </p:cNvPr>
          <p:cNvSpPr/>
          <p:nvPr/>
        </p:nvSpPr>
        <p:spPr>
          <a:xfrm>
            <a:off x="6068948" y="269301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C7E2FE-6BE4-4023-A0FE-E16B652DA35A}"/>
              </a:ext>
            </a:extLst>
          </p:cNvPr>
          <p:cNvSpPr/>
          <p:nvPr/>
        </p:nvSpPr>
        <p:spPr>
          <a:xfrm rot="10175664">
            <a:off x="350259" y="3053988"/>
            <a:ext cx="1353309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Submitted</a:t>
            </a:r>
            <a:endParaRPr lang="en-US" sz="32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572928-AF96-4353-A10B-F25360D68C19}"/>
              </a:ext>
            </a:extLst>
          </p:cNvPr>
          <p:cNvSpPr/>
          <p:nvPr/>
        </p:nvSpPr>
        <p:spPr>
          <a:xfrm>
            <a:off x="7128715" y="2693015"/>
            <a:ext cx="4903515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 smtClean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Sid </a:t>
            </a:r>
            <a:r>
              <a:rPr lang="en-US" sz="3600" dirty="0" err="1" smtClean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by</a:t>
            </a:r>
            <a:r>
              <a:rPr lang="en-US" sz="2800" b="0" cap="none" spc="0" dirty="0" err="1" smtClean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il</a:t>
            </a:r>
            <a:r>
              <a:rPr lang="en-US" sz="2800" b="0" cap="none" spc="0" dirty="0" smtClean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Nin</a:t>
            </a:r>
            <a:endParaRPr lang="en-US" sz="2800" b="0" cap="none" spc="0" dirty="0">
              <a:ln w="0"/>
              <a:solidFill>
                <a:schemeClr val="accent5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2800" dirty="0" smtClean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Id:</a:t>
            </a:r>
            <a:r>
              <a:rPr lang="en-US" sz="2800" dirty="0" smtClean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144810</a:t>
            </a:r>
            <a:endParaRPr lang="en-US" sz="2800" b="0" cap="none" spc="0" dirty="0">
              <a:ln w="0"/>
              <a:solidFill>
                <a:schemeClr val="accent4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FE591E-4574-4680-97FC-93C3135CACB1}"/>
              </a:ext>
            </a:extLst>
          </p:cNvPr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471F96-C67A-4E77-9082-2035C4D87C34}"/>
              </a:ext>
            </a:extLst>
          </p:cNvPr>
          <p:cNvSpPr/>
          <p:nvPr/>
        </p:nvSpPr>
        <p:spPr>
          <a:xfrm>
            <a:off x="636483" y="-73465"/>
            <a:ext cx="97613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Welome</a:t>
            </a:r>
            <a:r>
              <a:rPr lang="en-US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to A project Job </a:t>
            </a:r>
            <a:r>
              <a:rPr lang="en-US" sz="5400" b="1" cap="none" spc="0" dirty="0" err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Potl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C7E2FE-6BE4-4023-A0FE-E16B652DA35A}"/>
              </a:ext>
            </a:extLst>
          </p:cNvPr>
          <p:cNvSpPr/>
          <p:nvPr/>
        </p:nvSpPr>
        <p:spPr>
          <a:xfrm>
            <a:off x="225084" y="2967335"/>
            <a:ext cx="4149968" cy="28931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sz="32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Md. Morshahidul </a:t>
            </a:r>
          </a:p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Islam</a:t>
            </a:r>
          </a:p>
          <a:p>
            <a:pPr algn="ctr"/>
            <a:r>
              <a:rPr lang="en-US" sz="32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Consultant Show and tell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2572928-AF96-4353-A10B-F25360D68C19}"/>
              </a:ext>
            </a:extLst>
          </p:cNvPr>
          <p:cNvSpPr/>
          <p:nvPr/>
        </p:nvSpPr>
        <p:spPr>
          <a:xfrm>
            <a:off x="7063401" y="2967335"/>
            <a:ext cx="4903515" cy="178510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Submitted by</a:t>
            </a:r>
            <a:r>
              <a:rPr lang="en-US" sz="540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</a:p>
          <a:p>
            <a:pPr algn="ctr"/>
            <a:r>
              <a:rPr lang="en-US" sz="28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Dil Nazmin</a:t>
            </a:r>
          </a:p>
          <a:p>
            <a:pPr algn="ctr"/>
            <a:r>
              <a:rPr lang="en-US" sz="280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Id:</a:t>
            </a:r>
            <a:r>
              <a:rPr lang="en-US" sz="2800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1244810</a:t>
            </a:r>
            <a:endParaRPr lang="en-US" sz="2800" b="0" cap="none" spc="0" dirty="0">
              <a:ln w="0"/>
              <a:solidFill>
                <a:schemeClr val="accent4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A307DC4-F434-434C-BDD8-7C049A2D0150}"/>
              </a:ext>
            </a:extLst>
          </p:cNvPr>
          <p:cNvSpPr/>
          <p:nvPr/>
        </p:nvSpPr>
        <p:spPr>
          <a:xfrm>
            <a:off x="3384264" y="1935312"/>
            <a:ext cx="3068787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Welcometo</a:t>
            </a:r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sz="32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ortal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-73465"/>
            <a:ext cx="7896063" cy="37477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3616345"/>
            <a:ext cx="7988140" cy="334895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740" y="-73465"/>
            <a:ext cx="4361448" cy="653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9582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F218344-56B2-4D7E-A91A-A9A083F4A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</a:t>
            </a:r>
            <a:r>
              <a:rPr lang="en-US" dirty="0" err="1" smtClean="0"/>
              <a:t>Optunity</a:t>
            </a:r>
            <a:r>
              <a:rPr lang="en-US" dirty="0" smtClean="0"/>
              <a:t> </a:t>
            </a:r>
            <a:r>
              <a:rPr lang="en-US" dirty="0"/>
              <a:t>Option 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80DC6FE-D11C-4C20-A51D-98443F5F467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1586709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" name="Graphic 46" descr="Bullseye" title="Placeholder Icon">
            <a:extLst>
              <a:ext uri="{FF2B5EF4-FFF2-40B4-BE49-F238E27FC236}">
                <a16:creationId xmlns:a16="http://schemas.microsoft.com/office/drawing/2014/main" id="{7ADD6A28-A1C5-4090-8B87-55ECF7A207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611" y="1886520"/>
            <a:ext cx="514800" cy="5148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353756-1A24-435F-9F00-9485171661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$1B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E3A3FBF-F2B1-44B8-A094-309A3BFDBA25}"/>
              </a:ext>
            </a:extLst>
          </p:cNvPr>
          <p:cNvSpPr>
            <a:spLocks noGrp="1"/>
          </p:cNvSpPr>
          <p:nvPr>
            <p:ph idx="29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 </a:t>
            </a:r>
          </a:p>
          <a:p>
            <a:r>
              <a:rPr lang="en-US" dirty="0"/>
              <a:t>Fusce posuere, magna sed pulvinar ultricies, purus lectus malesuada libero, sit amet commodo magna eros quis urna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203D2ED-1358-4F55-BCB3-94A5C18E1B4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6300000" y="1586709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Graphic 45" descr="Lecturer" title="Placeholder Icon">
            <a:extLst>
              <a:ext uri="{FF2B5EF4-FFF2-40B4-BE49-F238E27FC236}">
                <a16:creationId xmlns:a16="http://schemas.microsoft.com/office/drawing/2014/main" id="{A20C2A14-1BD7-4DC9-B671-8D036FC94B2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9811" y="1886520"/>
            <a:ext cx="514800" cy="5148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C10DA3A-40F2-4987-B2EE-1598E181FA9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$2B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E08F51-511B-4C45-AFB2-8A9402CA1078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 </a:t>
            </a:r>
          </a:p>
          <a:p>
            <a:r>
              <a:rPr lang="en-US" dirty="0"/>
              <a:t>Fusce posuere, magna sed pulvinar ultricies, purus lectus malesuada libero, sit amet commodo magna eros quis urna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0099E5-DE93-4E9D-9158-ED2F595D34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192" y="-109247"/>
            <a:ext cx="7834584" cy="68958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763" y="-109247"/>
            <a:ext cx="4582430" cy="689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4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EAE0D-88F0-4123-A369-92983D7E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Product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873866-C6DF-4447-8D2F-8A88CF14E6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800" y="1582738"/>
            <a:ext cx="3975100" cy="1744662"/>
          </a:xfrm>
        </p:spPr>
        <p:txBody>
          <a:bodyPr/>
          <a:lstStyle/>
          <a:p>
            <a:r>
              <a:rPr lang="en-US" dirty="0"/>
              <a:t>Emphasize your </a:t>
            </a:r>
            <a:br>
              <a:rPr lang="en-US" dirty="0"/>
            </a:br>
            <a:r>
              <a:rPr lang="en-US" dirty="0"/>
              <a:t>main benefit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BC25F-F41F-4EE7-8166-FD25E15EA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Other benefits include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Nunc viverra imperdiet enim. Fusce est.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Vivamus a tellus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Nunc viverra imperdiet enim. Fusce est.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Vivamus a tellus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106A1-5BFA-4033-8A49-0E0F2A688C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37"/>
            <a:ext cx="12192000" cy="678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6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B75A2-ED76-4879-9DA8-A4CFA762D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314AEEE-BE7A-4B9C-84EC-8DB17BE9E83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How will we scale in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B630-797D-4BB3-8868-CBF96653612F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>
              <a:lumMod val="75000"/>
              <a:lumOff val="25000"/>
            </a:schemeClr>
          </a:solidFill>
          <a:ln w="31750" cap="sq">
            <a:solidFill>
              <a:schemeClr val="accent1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Phase 1</a:t>
            </a:r>
            <a:br>
              <a:rPr lang="en-US" dirty="0"/>
            </a:br>
            <a:r>
              <a:rPr lang="en-US" sz="1400" dirty="0"/>
              <a:t>Month, Year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89F7C25-3463-4C76-A455-D20A31232606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 lIns="137160" rIns="137160"/>
          <a:lstStyle/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consectetuer adipiscing elit. Maecenas porttitor congue massa.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Nunc viverra imperdiet enim. Fusce est. Vivamus a tellus.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D4EA26-D1CF-447D-9275-30DF8584DD69}"/>
              </a:ext>
            </a:extLst>
          </p:cNvPr>
          <p:cNvSpPr>
            <a:spLocks noGrp="1"/>
          </p:cNvSpPr>
          <p:nvPr>
            <p:ph idx="12"/>
          </p:nvPr>
        </p:nvSpPr>
        <p:spPr>
          <a:solidFill>
            <a:schemeClr val="tx1">
              <a:lumMod val="75000"/>
              <a:lumOff val="25000"/>
            </a:schemeClr>
          </a:solidFill>
          <a:ln w="31750" cap="sq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Phase 2</a:t>
            </a:r>
            <a:br>
              <a:rPr lang="en-US" dirty="0"/>
            </a:br>
            <a:r>
              <a:rPr lang="en-US" sz="1400" dirty="0"/>
              <a:t>Month, Year</a:t>
            </a:r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992CF22-512B-4CE4-8046-E36F2B7A9AC4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 lIns="137160" rIns="137160"/>
          <a:lstStyle/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consectetuer adipiscing elit. Maecenas porttitor congue massa.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Nunc viverra imperdiet enim. Fusce est. Vivamus a tellus.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896734-70E8-4052-A63A-95F4F8DD0012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tx1">
              <a:lumMod val="75000"/>
              <a:lumOff val="25000"/>
            </a:schemeClr>
          </a:solidFill>
          <a:ln w="31750" cap="sq">
            <a:solidFill>
              <a:schemeClr val="accent3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Phase 3</a:t>
            </a:r>
            <a:br>
              <a:rPr lang="en-US" dirty="0"/>
            </a:br>
            <a:r>
              <a:rPr lang="en-US" sz="1400" dirty="0"/>
              <a:t>Month, Year</a:t>
            </a:r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7952536-315E-4C3D-883B-243405D2989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 lIns="137160" rIns="137160"/>
          <a:lstStyle/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consectetuer adipiscing elit. Maecenas porttitor congue massa.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Nunc viverra imperdiet enim. Fusce est. Vivamus a tellus.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98374-402C-493E-B043-05E76BE578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804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B2F48-EA63-4C31-A2BD-E57B892AB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05CC9A-FB9D-4DEE-81D3-2936E763138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Forecasting for success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F384FA6-319C-4977-ABA7-91C14C557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594290"/>
              </p:ext>
            </p:extLst>
          </p:nvPr>
        </p:nvGraphicFramePr>
        <p:xfrm>
          <a:off x="431800" y="1728000"/>
          <a:ext cx="6680200" cy="439917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336040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1136644251"/>
                    </a:ext>
                  </a:extLst>
                </a:gridCol>
              </a:tblGrid>
              <a:tr h="653250"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latin typeface="+mn-lt"/>
                        </a:rPr>
                        <a:t>Vendors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latin typeface="+mn-lt"/>
                        </a:rPr>
                        <a:t>Users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latin typeface="+mn-lt"/>
                        </a:rPr>
                        <a:t>Gross Revenue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latin typeface="+mn-lt"/>
                        </a:rPr>
                        <a:t>Company Revenue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/>
                        <a:t>20YY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/>
                        <a:t>20YY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en-ZA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$6,750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$1,013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/>
                        <a:t>20YY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$33,750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$5,063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/>
                        <a:t>20YY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$135,000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$20,250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/>
                        <a:t>20YY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$270,000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$40,500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</a:tbl>
          </a:graphicData>
        </a:graphic>
      </p:graphicFrame>
      <p:graphicFrame>
        <p:nvGraphicFramePr>
          <p:cNvPr id="8" name="Chart 7" title="Gross Revenue Placeholder Chart">
            <a:extLst>
              <a:ext uri="{FF2B5EF4-FFF2-40B4-BE49-F238E27FC236}">
                <a16:creationId xmlns:a16="http://schemas.microsoft.com/office/drawing/2014/main" id="{EC16EABA-F867-4245-93C8-8473E3DAAE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1428564"/>
              </p:ext>
            </p:extLst>
          </p:nvPr>
        </p:nvGraphicFramePr>
        <p:xfrm>
          <a:off x="7389813" y="1728001"/>
          <a:ext cx="4381500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4023F7-426F-4F4B-8ACB-12F9B5FBE4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69" y="1368000"/>
            <a:ext cx="6831031" cy="475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2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109A8-D7EE-4527-9928-C4753E233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Funding</a:t>
            </a:r>
          </a:p>
        </p:txBody>
      </p:sp>
      <p:grpSp>
        <p:nvGrpSpPr>
          <p:cNvPr id="4" name="Group 3" title="Fund Category (Grouped)">
            <a:extLst>
              <a:ext uri="{FF2B5EF4-FFF2-40B4-BE49-F238E27FC236}">
                <a16:creationId xmlns:a16="http://schemas.microsoft.com/office/drawing/2014/main" id="{EB374690-D7EC-4B7B-B520-C6B6494CDC89}"/>
              </a:ext>
            </a:extLst>
          </p:cNvPr>
          <p:cNvGrpSpPr/>
          <p:nvPr/>
        </p:nvGrpSpPr>
        <p:grpSpPr>
          <a:xfrm>
            <a:off x="635303" y="993330"/>
            <a:ext cx="2718236" cy="1634164"/>
            <a:chOff x="635303" y="993330"/>
            <a:chExt cx="2718236" cy="1634164"/>
          </a:xfrm>
        </p:grpSpPr>
        <p:pic>
          <p:nvPicPr>
            <p:cNvPr id="8" name="Graphic 7" descr="Network" title="Placeholder Icon">
              <a:extLst>
                <a:ext uri="{FF2B5EF4-FFF2-40B4-BE49-F238E27FC236}">
                  <a16:creationId xmlns:a16="http://schemas.microsoft.com/office/drawing/2014/main" id="{D63A7C78-623A-4758-B41F-76E255427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75854" y="993330"/>
              <a:ext cx="516155" cy="516155"/>
            </a:xfrm>
            <a:prstGeom prst="rect">
              <a:avLst/>
            </a:prstGeom>
          </p:spPr>
        </p:pic>
        <p:sp>
          <p:nvSpPr>
            <p:cNvPr id="16" name="Text Placeholder 80">
              <a:extLst>
                <a:ext uri="{FF2B5EF4-FFF2-40B4-BE49-F238E27FC236}">
                  <a16:creationId xmlns:a16="http://schemas.microsoft.com/office/drawing/2014/main" id="{CF4F0854-D5FB-4746-AF03-270EFD9831A3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1504110"/>
              <a:ext cx="2391394" cy="272762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Fund Category</a:t>
              </a:r>
            </a:p>
          </p:txBody>
        </p:sp>
        <p:sp>
          <p:nvSpPr>
            <p:cNvPr id="15" name="Text Placeholder 80">
              <a:extLst>
                <a:ext uri="{FF2B5EF4-FFF2-40B4-BE49-F238E27FC236}">
                  <a16:creationId xmlns:a16="http://schemas.microsoft.com/office/drawing/2014/main" id="{2F35E594-1F1D-4193-9ED6-DD60AE465EB9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1910839"/>
              <a:ext cx="2391394" cy="716655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amet, consectetuer adipiscing elit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D14AED6-9124-430C-9111-F568BD82786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186366" y="1572844"/>
              <a:ext cx="167173" cy="16717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 title="Fund Category (Grouped)">
            <a:extLst>
              <a:ext uri="{FF2B5EF4-FFF2-40B4-BE49-F238E27FC236}">
                <a16:creationId xmlns:a16="http://schemas.microsoft.com/office/drawing/2014/main" id="{C349E2FC-8E98-4B50-9315-101FE794E82B}"/>
              </a:ext>
            </a:extLst>
          </p:cNvPr>
          <p:cNvGrpSpPr/>
          <p:nvPr/>
        </p:nvGrpSpPr>
        <p:grpSpPr>
          <a:xfrm>
            <a:off x="635303" y="2759296"/>
            <a:ext cx="2718236" cy="1669940"/>
            <a:chOff x="635303" y="2759296"/>
            <a:chExt cx="2718236" cy="1669940"/>
          </a:xfrm>
        </p:grpSpPr>
        <p:pic>
          <p:nvPicPr>
            <p:cNvPr id="24" name="Graphic 23" descr="Newspaper" title="Placeholder Icon">
              <a:extLst>
                <a:ext uri="{FF2B5EF4-FFF2-40B4-BE49-F238E27FC236}">
                  <a16:creationId xmlns:a16="http://schemas.microsoft.com/office/drawing/2014/main" id="{31AFEB72-92B5-4F87-9FD9-721986F9D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58461" y="2759296"/>
              <a:ext cx="516155" cy="516155"/>
            </a:xfrm>
            <a:prstGeom prst="rect">
              <a:avLst/>
            </a:prstGeom>
          </p:spPr>
        </p:pic>
        <p:sp>
          <p:nvSpPr>
            <p:cNvPr id="19" name="Text Placeholder 80">
              <a:extLst>
                <a:ext uri="{FF2B5EF4-FFF2-40B4-BE49-F238E27FC236}">
                  <a16:creationId xmlns:a16="http://schemas.microsoft.com/office/drawing/2014/main" id="{813391F3-ECEE-401E-843A-24FFB191AC19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3305852"/>
              <a:ext cx="2391394" cy="272762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Fund Category</a:t>
              </a:r>
            </a:p>
          </p:txBody>
        </p:sp>
        <p:sp>
          <p:nvSpPr>
            <p:cNvPr id="18" name="Text Placeholder 80">
              <a:extLst>
                <a:ext uri="{FF2B5EF4-FFF2-40B4-BE49-F238E27FC236}">
                  <a16:creationId xmlns:a16="http://schemas.microsoft.com/office/drawing/2014/main" id="{06B2E7F2-554C-4D23-ADD8-CBF986299300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3712581"/>
              <a:ext cx="2391394" cy="716655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amet, consectetuer adipiscing elit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4043C23-F65D-4CFD-8A97-CDF736E614F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186366" y="3374586"/>
              <a:ext cx="167173" cy="16717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 title="Fund Category (Grouped)">
            <a:extLst>
              <a:ext uri="{FF2B5EF4-FFF2-40B4-BE49-F238E27FC236}">
                <a16:creationId xmlns:a16="http://schemas.microsoft.com/office/drawing/2014/main" id="{9B34B456-43A3-4445-A4C1-4D4F01EC9CF5}"/>
              </a:ext>
            </a:extLst>
          </p:cNvPr>
          <p:cNvGrpSpPr/>
          <p:nvPr/>
        </p:nvGrpSpPr>
        <p:grpSpPr>
          <a:xfrm>
            <a:off x="635303" y="4741011"/>
            <a:ext cx="2718236" cy="1570805"/>
            <a:chOff x="635303" y="4741011"/>
            <a:chExt cx="2718236" cy="1570805"/>
          </a:xfrm>
        </p:grpSpPr>
        <p:pic>
          <p:nvPicPr>
            <p:cNvPr id="11" name="Graphic 10" descr="Satellite" title="Placeholder Icon">
              <a:extLst>
                <a:ext uri="{FF2B5EF4-FFF2-40B4-BE49-F238E27FC236}">
                  <a16:creationId xmlns:a16="http://schemas.microsoft.com/office/drawing/2014/main" id="{20F0FEB9-5B14-4BCD-9156-D9770102F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510542" y="4741011"/>
              <a:ext cx="516155" cy="516155"/>
            </a:xfrm>
            <a:prstGeom prst="rect">
              <a:avLst/>
            </a:prstGeom>
          </p:spPr>
        </p:pic>
        <p:sp>
          <p:nvSpPr>
            <p:cNvPr id="22" name="Text Placeholder 80">
              <a:extLst>
                <a:ext uri="{FF2B5EF4-FFF2-40B4-BE49-F238E27FC236}">
                  <a16:creationId xmlns:a16="http://schemas.microsoft.com/office/drawing/2014/main" id="{45EDF17B-0AD3-4441-827B-8CF7F74091C4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5188432"/>
              <a:ext cx="2391394" cy="272762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Fund Category</a:t>
              </a:r>
            </a:p>
          </p:txBody>
        </p:sp>
        <p:sp>
          <p:nvSpPr>
            <p:cNvPr id="21" name="Text Placeholder 80">
              <a:extLst>
                <a:ext uri="{FF2B5EF4-FFF2-40B4-BE49-F238E27FC236}">
                  <a16:creationId xmlns:a16="http://schemas.microsoft.com/office/drawing/2014/main" id="{616A2C6A-5A66-4F58-AD4E-A0966B42EA7D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5595161"/>
              <a:ext cx="2391394" cy="716655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amet, consectetuer adipiscing elit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C6AB14F-6F0F-4961-9780-C2757775406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186366" y="5257166"/>
              <a:ext cx="167173" cy="16717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7" name="Chart 6" title="Funding Chart">
            <a:extLst>
              <a:ext uri="{FF2B5EF4-FFF2-40B4-BE49-F238E27FC236}">
                <a16:creationId xmlns:a16="http://schemas.microsoft.com/office/drawing/2014/main" id="{26288BC2-6AF8-4570-8104-88EB29611E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0630081"/>
              </p:ext>
            </p:extLst>
          </p:nvPr>
        </p:nvGraphicFramePr>
        <p:xfrm>
          <a:off x="3122536" y="1030514"/>
          <a:ext cx="5946928" cy="5334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pSp>
        <p:nvGrpSpPr>
          <p:cNvPr id="25" name="Group 24" title="Fund Category (Grouped)">
            <a:extLst>
              <a:ext uri="{FF2B5EF4-FFF2-40B4-BE49-F238E27FC236}">
                <a16:creationId xmlns:a16="http://schemas.microsoft.com/office/drawing/2014/main" id="{BEE51485-7E57-4908-B226-0C064509958A}"/>
              </a:ext>
            </a:extLst>
          </p:cNvPr>
          <p:cNvGrpSpPr/>
          <p:nvPr/>
        </p:nvGrpSpPr>
        <p:grpSpPr>
          <a:xfrm>
            <a:off x="8641020" y="2258575"/>
            <a:ext cx="2738180" cy="1962347"/>
            <a:chOff x="8641020" y="2258575"/>
            <a:chExt cx="2738180" cy="1962347"/>
          </a:xfrm>
        </p:grpSpPr>
        <p:pic>
          <p:nvPicPr>
            <p:cNvPr id="5" name="Graphic 4" descr="Bullseye" title="Placeholder Icon">
              <a:extLst>
                <a:ext uri="{FF2B5EF4-FFF2-40B4-BE49-F238E27FC236}">
                  <a16:creationId xmlns:a16="http://schemas.microsoft.com/office/drawing/2014/main" id="{2B4C10D3-CF67-49EE-9CF7-C02AD1AA7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881417" y="2258575"/>
              <a:ext cx="567771" cy="567771"/>
            </a:xfrm>
            <a:prstGeom prst="rect">
              <a:avLst/>
            </a:prstGeom>
          </p:spPr>
        </p:pic>
        <p:sp>
          <p:nvSpPr>
            <p:cNvPr id="13" name="Text Placeholder 80">
              <a:extLst>
                <a:ext uri="{FF2B5EF4-FFF2-40B4-BE49-F238E27FC236}">
                  <a16:creationId xmlns:a16="http://schemas.microsoft.com/office/drawing/2014/main" id="{5CF6044D-8B26-406B-A0D0-BC338A7070B9}"/>
                </a:ext>
              </a:extLst>
            </p:cNvPr>
            <p:cNvSpPr txBox="1">
              <a:spLocks/>
            </p:cNvSpPr>
            <p:nvPr/>
          </p:nvSpPr>
          <p:spPr>
            <a:xfrm>
              <a:off x="8967861" y="2909603"/>
              <a:ext cx="2391393" cy="272762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Fund Category</a:t>
              </a:r>
            </a:p>
          </p:txBody>
        </p:sp>
        <p:sp>
          <p:nvSpPr>
            <p:cNvPr id="9" name="Text Placeholder 80">
              <a:extLst>
                <a:ext uri="{FF2B5EF4-FFF2-40B4-BE49-F238E27FC236}">
                  <a16:creationId xmlns:a16="http://schemas.microsoft.com/office/drawing/2014/main" id="{82546A28-16D0-4697-A7B9-B14A282E1466}"/>
                </a:ext>
              </a:extLst>
            </p:cNvPr>
            <p:cNvSpPr txBox="1">
              <a:spLocks/>
            </p:cNvSpPr>
            <p:nvPr/>
          </p:nvSpPr>
          <p:spPr>
            <a:xfrm>
              <a:off x="8987806" y="3316332"/>
              <a:ext cx="2391394" cy="904590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amet, consectetuer adipiscing elit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8B23745-96A6-4255-A589-A91C187EC76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641020" y="2978337"/>
              <a:ext cx="167173" cy="16717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F843E1-EAFF-4B3D-852C-31228C5ABD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24301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Future development:</a:t>
            </a:r>
          </a:p>
        </p:txBody>
      </p:sp>
      <p:sp>
        <p:nvSpPr>
          <p:cNvPr id="3" name="Rectangle 2"/>
          <p:cNvSpPr/>
          <p:nvPr/>
        </p:nvSpPr>
        <p:spPr>
          <a:xfrm>
            <a:off x="439270" y="2967335"/>
            <a:ext cx="11313482" cy="280076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1)Add driver service Detail</a:t>
            </a:r>
          </a:p>
          <a:p>
            <a:pPr algn="ctr"/>
            <a:r>
              <a:rPr lang="en-US" sz="4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			2) Add rent car the Whole country </a:t>
            </a:r>
          </a:p>
          <a:p>
            <a:pPr algn="ctr"/>
            <a:r>
              <a:rPr lang="en-US" sz="4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            3)Add  rent car Returnback facility</a:t>
            </a:r>
          </a:p>
          <a:p>
            <a:pPr algn="ctr"/>
            <a:endParaRPr lang="en-US" sz="4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92D05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922489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49429" y="273061"/>
            <a:ext cx="810877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Objective of this project:</a:t>
            </a:r>
            <a:endParaRPr 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67880" y="2967335"/>
            <a:ext cx="9256252" cy="507831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Increase Webservice Facility</a:t>
            </a:r>
          </a:p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Save time</a:t>
            </a:r>
          </a:p>
          <a:p>
            <a:pPr algn="ctr"/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Provide service People</a:t>
            </a:r>
          </a:p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Makes life easy fulfi</a:t>
            </a:r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ll client demand.</a:t>
            </a:r>
            <a:endParaRPr lang="en-US" sz="54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34111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04434" y="128885"/>
            <a:ext cx="11194539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THANKS ALLAH</a:t>
            </a:r>
          </a:p>
          <a:p>
            <a:pPr algn="ctr"/>
            <a:r>
              <a:rPr lang="en-US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Thanks who have seen the Project</a:t>
            </a:r>
            <a:endParaRPr lang="en-US" sz="5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algn="ctr"/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54856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59944BFF-EB0E-47AA-AE6D-B2808E119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pic>
        <p:nvPicPr>
          <p:cNvPr id="88" name="Picture Placeholder 87" descr="Portrait of a man looking down">
            <a:extLst>
              <a:ext uri="{FF2B5EF4-FFF2-40B4-BE49-F238E27FC236}">
                <a16:creationId xmlns:a16="http://schemas.microsoft.com/office/drawing/2014/main" id="{19C1C15E-A3C7-49BA-BCDD-5C95EE28036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799" y="2319681"/>
            <a:ext cx="1352367" cy="1352367"/>
          </a:xfrm>
        </p:spPr>
      </p:pic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4A28B80-949D-4875-8454-65C677C242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Allan</a:t>
            </a:r>
            <a:br>
              <a:rPr lang="en-US" dirty="0"/>
            </a:br>
            <a:r>
              <a:rPr lang="en-US" dirty="0"/>
              <a:t>Mattsson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0BC67F4-4E33-4709-9D60-593B322A8C4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74854" y="3332591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 Placeholder 77">
            <a:extLst>
              <a:ext uri="{FF2B5EF4-FFF2-40B4-BE49-F238E27FC236}">
                <a16:creationId xmlns:a16="http://schemas.microsoft.com/office/drawing/2014/main" id="{07F9DC5B-EFCF-4160-9CA2-67357CDD54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CEO</a:t>
            </a:r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F85615EC-ED58-4535-8364-5453CA87C6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74854" y="3904988"/>
            <a:ext cx="2124000" cy="1800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consectetuer adipiscing elit</a:t>
            </a:r>
          </a:p>
        </p:txBody>
      </p:sp>
      <p:pic>
        <p:nvPicPr>
          <p:cNvPr id="92" name="Picture Placeholder 91" descr="Portrait of a woman with a phone in her hand">
            <a:extLst>
              <a:ext uri="{FF2B5EF4-FFF2-40B4-BE49-F238E27FC236}">
                <a16:creationId xmlns:a16="http://schemas.microsoft.com/office/drawing/2014/main" id="{921A3CFA-B715-446B-83FD-D5AA8586EBE2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68028" y="2319681"/>
            <a:ext cx="1352367" cy="1352367"/>
          </a:xfrm>
        </p:spPr>
      </p:pic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E86E6499-D2B1-4F88-A5B6-F0C83093D6C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811083" y="2485913"/>
            <a:ext cx="1808917" cy="701538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Mira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Karlsson</a:t>
            </a:r>
            <a:endParaRPr lang="en-US" dirty="0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57D445D-9983-4AAC-8E68-88EA351CB22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11084" y="3332591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7496B20D-BD66-4B27-84AA-E50FEB2506C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COO</a:t>
            </a:r>
          </a:p>
        </p:txBody>
      </p:sp>
      <p:sp>
        <p:nvSpPr>
          <p:cNvPr id="81" name="Text Placeholder 80">
            <a:extLst>
              <a:ext uri="{FF2B5EF4-FFF2-40B4-BE49-F238E27FC236}">
                <a16:creationId xmlns:a16="http://schemas.microsoft.com/office/drawing/2014/main" id="{9CAD9DA0-591D-4655-BE3B-D2162C5D73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consectetuer adipiscing elit</a:t>
            </a:r>
          </a:p>
        </p:txBody>
      </p:sp>
      <p:pic>
        <p:nvPicPr>
          <p:cNvPr id="94" name="Picture Placeholder 93" descr="Portrait of a woman looking relaxed">
            <a:extLst>
              <a:ext uri="{FF2B5EF4-FFF2-40B4-BE49-F238E27FC236}">
                <a16:creationId xmlns:a16="http://schemas.microsoft.com/office/drawing/2014/main" id="{678140F2-20DC-49B9-8BD8-815437A060C9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12825" y="2319681"/>
            <a:ext cx="1352367" cy="1352367"/>
          </a:xfrm>
        </p:spPr>
      </p:pic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33A97CBA-B92B-47D6-939E-FC794AA85C0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Victoria Lindqvist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BCA98FD-268D-47AA-8871-119024D92EA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47313" y="3332591"/>
            <a:ext cx="1548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F71D59A8-B12B-4EFC-8838-C21115F7614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CTO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63255D73-8481-4553-B0E0-EEAB97E8A60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consectetuer adipiscing elit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747A2-82B9-46DD-AB31-C25C5835E6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91053" cy="678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574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950" y="-28161"/>
            <a:ext cx="5461200" cy="6886161"/>
          </a:xfrm>
        </p:spPr>
      </p:pic>
      <p:pic>
        <p:nvPicPr>
          <p:cNvPr id="11" name="Picture Placeholder 10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0" r="9080"/>
          <a:stretch>
            <a:fillRect/>
          </a:stretch>
        </p:blipFill>
        <p:spPr>
          <a:xfrm>
            <a:off x="0" y="-1"/>
            <a:ext cx="6406950" cy="6858001"/>
          </a:xfrm>
        </p:spPr>
      </p:pic>
    </p:spTree>
    <p:extLst>
      <p:ext uri="{BB962C8B-B14F-4D97-AF65-F5344CB8AC3E}">
        <p14:creationId xmlns:p14="http://schemas.microsoft.com/office/powerpoint/2010/main" val="426630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5385A3C-2778-4B23-9530-DFD5A61DA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Opportunity Option 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397EA2-CB56-4B2A-B8D7-9EBF17AF91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$3B</a:t>
            </a:r>
          </a:p>
        </p:txBody>
      </p:sp>
      <p:sp>
        <p:nvSpPr>
          <p:cNvPr id="2" name="Text Placeholder 1" title="Opportunity Graph Circles">
            <a:extLst>
              <a:ext uri="{FF2B5EF4-FFF2-40B4-BE49-F238E27FC236}">
                <a16:creationId xmlns:a16="http://schemas.microsoft.com/office/drawing/2014/main" id="{53193EEC-42F5-4A40-BD02-0CE3C0DAE85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Opportunity to Build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3BE848-3222-4622-8610-FFB9FFFD413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290738" y="4156765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B0DD0E3-EB68-45D2-ADD8-FC591BDF9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74738" y="4294703"/>
            <a:ext cx="1980000" cy="720000"/>
          </a:xfrm>
        </p:spPr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E0CA0B1-C78D-4347-B915-9C13669BE54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$2B</a:t>
            </a:r>
          </a:p>
        </p:txBody>
      </p:sp>
      <p:sp>
        <p:nvSpPr>
          <p:cNvPr id="3" name="Text Placeholder 2" title="Opportunity Graph Circles">
            <a:extLst>
              <a:ext uri="{FF2B5EF4-FFF2-40B4-BE49-F238E27FC236}">
                <a16:creationId xmlns:a16="http://schemas.microsoft.com/office/drawing/2014/main" id="{7AA1A6A7-6F19-4288-85D6-5B84C5AFEDD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Freedom to Invent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E6D00D-52E6-45D5-93DA-8687991C296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73327" y="4156765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5A467A7-E8DF-44D7-89E4-14F0645922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48625" y="4294703"/>
            <a:ext cx="1980000" cy="720000"/>
          </a:xfrm>
        </p:spPr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243970A-31CF-49C9-9A24-2B118246236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$1B</a:t>
            </a:r>
          </a:p>
        </p:txBody>
      </p:sp>
      <p:sp>
        <p:nvSpPr>
          <p:cNvPr id="4" name="Text Placeholder 3" title="Opportunity Graph Circles">
            <a:extLst>
              <a:ext uri="{FF2B5EF4-FFF2-40B4-BE49-F238E27FC236}">
                <a16:creationId xmlns:a16="http://schemas.microsoft.com/office/drawing/2014/main" id="{B6E28C1D-A3A4-44CF-9AF6-C1E3D7B8967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Few Competitors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58409DB-08AB-499E-AEE2-60288B07CC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24600" y="4156765"/>
            <a:ext cx="1548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22AD60-9BCB-4E41-B8CA-75592FB009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08600" y="4294703"/>
            <a:ext cx="1980000" cy="720000"/>
          </a:xfrm>
        </p:spPr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5A09F-6080-4B8E-A419-A648032805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4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1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05B2B-CD05-4C12-A1EF-05C3A00EC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Option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9C2455-AB2E-4A48-B323-BDD57D35FB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Convenience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FF58EB-0810-4EE3-921D-E5BC5DB67E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Inconvenient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BC54E6-3999-4CE4-8EA6-B2F875F782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Expensive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E23127B-5A4D-4657-9943-537B681F2A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Affordable</a:t>
            </a:r>
          </a:p>
        </p:txBody>
      </p:sp>
      <p:pic>
        <p:nvPicPr>
          <p:cNvPr id="42" name="Picture 41" title="Placeholder Logo">
            <a:extLst>
              <a:ext uri="{FF2B5EF4-FFF2-40B4-BE49-F238E27FC236}">
                <a16:creationId xmlns:a16="http://schemas.microsoft.com/office/drawing/2014/main" id="{D18B45C9-9C29-4D89-B4B9-120A9ECD1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04" y="1739080"/>
            <a:ext cx="2121592" cy="646232"/>
          </a:xfrm>
          <a:prstGeom prst="rect">
            <a:avLst/>
          </a:prstGeom>
        </p:spPr>
      </p:pic>
      <p:pic>
        <p:nvPicPr>
          <p:cNvPr id="43" name="Picture 42" title="Placeholder Logo">
            <a:extLst>
              <a:ext uri="{FF2B5EF4-FFF2-40B4-BE49-F238E27FC236}">
                <a16:creationId xmlns:a16="http://schemas.microsoft.com/office/drawing/2014/main" id="{A0A0B4E3-1DEE-4D5C-83E8-9C0E33DEE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549" y="4590410"/>
            <a:ext cx="2127688" cy="646232"/>
          </a:xfrm>
          <a:prstGeom prst="rect">
            <a:avLst/>
          </a:prstGeom>
        </p:spPr>
      </p:pic>
      <p:pic>
        <p:nvPicPr>
          <p:cNvPr id="44" name="Picture 43" title="Placeholder Logo">
            <a:extLst>
              <a:ext uri="{FF2B5EF4-FFF2-40B4-BE49-F238E27FC236}">
                <a16:creationId xmlns:a16="http://schemas.microsoft.com/office/drawing/2014/main" id="{26AD74B4-F5E5-4C7F-B3B8-B689DC862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7856" y="4142764"/>
            <a:ext cx="2127688" cy="646232"/>
          </a:xfrm>
          <a:prstGeom prst="rect">
            <a:avLst/>
          </a:prstGeom>
        </p:spPr>
      </p:pic>
      <p:pic>
        <p:nvPicPr>
          <p:cNvPr id="45" name="Picture 44" title="Placeholder Logo">
            <a:extLst>
              <a:ext uri="{FF2B5EF4-FFF2-40B4-BE49-F238E27FC236}">
                <a16:creationId xmlns:a16="http://schemas.microsoft.com/office/drawing/2014/main" id="{CA30912F-FBCD-4E6B-A7A5-B5B3548078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5974" y="4135473"/>
            <a:ext cx="2158171" cy="646232"/>
          </a:xfrm>
          <a:prstGeom prst="rect">
            <a:avLst/>
          </a:prstGeom>
        </p:spPr>
      </p:pic>
      <p:pic>
        <p:nvPicPr>
          <p:cNvPr id="46" name="Picture 45" title="Placeholder Logo">
            <a:extLst>
              <a:ext uri="{FF2B5EF4-FFF2-40B4-BE49-F238E27FC236}">
                <a16:creationId xmlns:a16="http://schemas.microsoft.com/office/drawing/2014/main" id="{D17184DE-29A1-4857-8922-8D77830C07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5384" y="4634914"/>
            <a:ext cx="2133785" cy="646232"/>
          </a:xfrm>
          <a:prstGeom prst="rect">
            <a:avLst/>
          </a:prstGeom>
        </p:spPr>
      </p:pic>
      <p:grpSp>
        <p:nvGrpSpPr>
          <p:cNvPr id="8" name="Group 7" title="Placeholder Logo">
            <a:extLst>
              <a:ext uri="{FF2B5EF4-FFF2-40B4-BE49-F238E27FC236}">
                <a16:creationId xmlns:a16="http://schemas.microsoft.com/office/drawing/2014/main" id="{94882B89-A9DE-4B01-BA11-418159BD5713}"/>
              </a:ext>
            </a:extLst>
          </p:cNvPr>
          <p:cNvGrpSpPr/>
          <p:nvPr/>
        </p:nvGrpSpPr>
        <p:grpSpPr>
          <a:xfrm>
            <a:off x="8496557" y="2356052"/>
            <a:ext cx="1404722" cy="299741"/>
            <a:chOff x="6510608" y="1858229"/>
            <a:chExt cx="2159571" cy="460812"/>
          </a:xfrm>
          <a:gradFill>
            <a:gsLst>
              <a:gs pos="0">
                <a:schemeClr val="accent1"/>
              </a:gs>
              <a:gs pos="51300">
                <a:schemeClr val="accent2"/>
              </a:gs>
              <a:gs pos="100000">
                <a:schemeClr val="accent3"/>
              </a:gs>
            </a:gsLst>
            <a:lin ang="0" scaled="0"/>
          </a:gra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93F60B0-6C6B-43A8-896B-88989F2D8E27}"/>
                </a:ext>
              </a:extLst>
            </p:cNvPr>
            <p:cNvSpPr/>
            <p:nvPr/>
          </p:nvSpPr>
          <p:spPr>
            <a:xfrm>
              <a:off x="6510608" y="1858229"/>
              <a:ext cx="351467" cy="351467"/>
            </a:xfrm>
            <a:custGeom>
              <a:avLst/>
              <a:gdLst>
                <a:gd name="connsiteX0" fmla="*/ 154255 w 351467"/>
                <a:gd name="connsiteY0" fmla="*/ 228454 h 351467"/>
                <a:gd name="connsiteX1" fmla="*/ 29289 w 351467"/>
                <a:gd name="connsiteY1" fmla="*/ 29289 h 351467"/>
                <a:gd name="connsiteX2" fmla="*/ 115203 w 351467"/>
                <a:gd name="connsiteY2" fmla="*/ 29289 h 351467"/>
                <a:gd name="connsiteX3" fmla="*/ 193307 w 351467"/>
                <a:gd name="connsiteY3" fmla="*/ 162065 h 351467"/>
                <a:gd name="connsiteX4" fmla="*/ 271411 w 351467"/>
                <a:gd name="connsiteY4" fmla="*/ 29289 h 351467"/>
                <a:gd name="connsiteX5" fmla="*/ 353420 w 351467"/>
                <a:gd name="connsiteY5" fmla="*/ 29289 h 351467"/>
                <a:gd name="connsiteX6" fmla="*/ 228454 w 351467"/>
                <a:gd name="connsiteY6" fmla="*/ 224548 h 351467"/>
                <a:gd name="connsiteX7" fmla="*/ 228454 w 351467"/>
                <a:gd name="connsiteY7" fmla="*/ 353420 h 351467"/>
                <a:gd name="connsiteX8" fmla="*/ 154255 w 351467"/>
                <a:gd name="connsiteY8" fmla="*/ 353420 h 351467"/>
                <a:gd name="connsiteX9" fmla="*/ 154255 w 351467"/>
                <a:gd name="connsiteY9" fmla="*/ 228454 h 35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1467" h="351467">
                  <a:moveTo>
                    <a:pt x="154255" y="228454"/>
                  </a:moveTo>
                  <a:lnTo>
                    <a:pt x="29289" y="29289"/>
                  </a:lnTo>
                  <a:lnTo>
                    <a:pt x="115203" y="29289"/>
                  </a:lnTo>
                  <a:lnTo>
                    <a:pt x="193307" y="162065"/>
                  </a:lnTo>
                  <a:lnTo>
                    <a:pt x="271411" y="29289"/>
                  </a:lnTo>
                  <a:lnTo>
                    <a:pt x="353420" y="29289"/>
                  </a:lnTo>
                  <a:lnTo>
                    <a:pt x="228454" y="224548"/>
                  </a:lnTo>
                  <a:lnTo>
                    <a:pt x="228454" y="353420"/>
                  </a:lnTo>
                  <a:lnTo>
                    <a:pt x="154255" y="353420"/>
                  </a:lnTo>
                  <a:lnTo>
                    <a:pt x="154255" y="22845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33A7EE4-6A03-487B-83A4-31794D1C2623}"/>
                </a:ext>
              </a:extLst>
            </p:cNvPr>
            <p:cNvSpPr/>
            <p:nvPr/>
          </p:nvSpPr>
          <p:spPr>
            <a:xfrm>
              <a:off x="6783972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32359 w 312415"/>
                <a:gd name="connsiteY7" fmla="*/ 162065 h 312415"/>
                <a:gd name="connsiteX8" fmla="*/ 232359 w 312415"/>
                <a:gd name="connsiteY8" fmla="*/ 162065 h 312415"/>
                <a:gd name="connsiteX9" fmla="*/ 165971 w 312415"/>
                <a:gd name="connsiteY9" fmla="*/ 91772 h 312415"/>
                <a:gd name="connsiteX10" fmla="*/ 99582 w 312415"/>
                <a:gd name="connsiteY10" fmla="*/ 162065 h 312415"/>
                <a:gd name="connsiteX11" fmla="*/ 99582 w 312415"/>
                <a:gd name="connsiteY11" fmla="*/ 162065 h 312415"/>
                <a:gd name="connsiteX12" fmla="*/ 165971 w 312415"/>
                <a:gd name="connsiteY12" fmla="*/ 232359 h 312415"/>
                <a:gd name="connsiteX13" fmla="*/ 232359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7867" y="290937"/>
                    <a:pt x="29289" y="236264"/>
                    <a:pt x="29289" y="162065"/>
                  </a:cubicBezTo>
                  <a:close/>
                  <a:moveTo>
                    <a:pt x="232359" y="162065"/>
                  </a:moveTo>
                  <a:lnTo>
                    <a:pt x="232359" y="162065"/>
                  </a:lnTo>
                  <a:cubicBezTo>
                    <a:pt x="232359" y="123013"/>
                    <a:pt x="205023" y="91772"/>
                    <a:pt x="165971" y="91772"/>
                  </a:cubicBezTo>
                  <a:cubicBezTo>
                    <a:pt x="126919" y="91772"/>
                    <a:pt x="99582" y="123013"/>
                    <a:pt x="99582" y="162065"/>
                  </a:cubicBezTo>
                  <a:lnTo>
                    <a:pt x="99582" y="162065"/>
                  </a:lnTo>
                  <a:cubicBezTo>
                    <a:pt x="99582" y="197212"/>
                    <a:pt x="126919" y="232359"/>
                    <a:pt x="165971" y="232359"/>
                  </a:cubicBezTo>
                  <a:cubicBezTo>
                    <a:pt x="208928" y="232359"/>
                    <a:pt x="232359" y="201117"/>
                    <a:pt x="232359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BE9D877-72F4-48B2-A755-5AB2A07A0AFF}"/>
                </a:ext>
              </a:extLst>
            </p:cNvPr>
            <p:cNvSpPr/>
            <p:nvPr/>
          </p:nvSpPr>
          <p:spPr>
            <a:xfrm>
              <a:off x="7084671" y="1936333"/>
              <a:ext cx="273363" cy="312415"/>
            </a:xfrm>
            <a:custGeom>
              <a:avLst/>
              <a:gdLst>
                <a:gd name="connsiteX0" fmla="*/ 29289 w 273363"/>
                <a:gd name="connsiteY0" fmla="*/ 189402 h 312415"/>
                <a:gd name="connsiteX1" fmla="*/ 29289 w 273363"/>
                <a:gd name="connsiteY1" fmla="*/ 29289 h 312415"/>
                <a:gd name="connsiteX2" fmla="*/ 99582 w 273363"/>
                <a:gd name="connsiteY2" fmla="*/ 29289 h 312415"/>
                <a:gd name="connsiteX3" fmla="*/ 99582 w 273363"/>
                <a:gd name="connsiteY3" fmla="*/ 169876 h 312415"/>
                <a:gd name="connsiteX4" fmla="*/ 142540 w 273363"/>
                <a:gd name="connsiteY4" fmla="*/ 220643 h 312415"/>
                <a:gd name="connsiteX5" fmla="*/ 185497 w 273363"/>
                <a:gd name="connsiteY5" fmla="*/ 169876 h 312415"/>
                <a:gd name="connsiteX6" fmla="*/ 185497 w 273363"/>
                <a:gd name="connsiteY6" fmla="*/ 29289 h 312415"/>
                <a:gd name="connsiteX7" fmla="*/ 255790 w 273363"/>
                <a:gd name="connsiteY7" fmla="*/ 29289 h 312415"/>
                <a:gd name="connsiteX8" fmla="*/ 255790 w 273363"/>
                <a:gd name="connsiteY8" fmla="*/ 279221 h 312415"/>
                <a:gd name="connsiteX9" fmla="*/ 185497 w 273363"/>
                <a:gd name="connsiteY9" fmla="*/ 279221 h 312415"/>
                <a:gd name="connsiteX10" fmla="*/ 185497 w 273363"/>
                <a:gd name="connsiteY10" fmla="*/ 244074 h 312415"/>
                <a:gd name="connsiteX11" fmla="*/ 111298 w 273363"/>
                <a:gd name="connsiteY11" fmla="*/ 283126 h 312415"/>
                <a:gd name="connsiteX12" fmla="*/ 29289 w 273363"/>
                <a:gd name="connsiteY12" fmla="*/ 189402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3363" h="312415">
                  <a:moveTo>
                    <a:pt x="29289" y="189402"/>
                  </a:moveTo>
                  <a:lnTo>
                    <a:pt x="29289" y="29289"/>
                  </a:lnTo>
                  <a:lnTo>
                    <a:pt x="99582" y="29289"/>
                  </a:lnTo>
                  <a:lnTo>
                    <a:pt x="99582" y="169876"/>
                  </a:lnTo>
                  <a:cubicBezTo>
                    <a:pt x="99582" y="205022"/>
                    <a:pt x="115203" y="220643"/>
                    <a:pt x="142540" y="220643"/>
                  </a:cubicBezTo>
                  <a:cubicBezTo>
                    <a:pt x="169876" y="220643"/>
                    <a:pt x="185497" y="205022"/>
                    <a:pt x="185497" y="169876"/>
                  </a:cubicBezTo>
                  <a:lnTo>
                    <a:pt x="185497" y="29289"/>
                  </a:lnTo>
                  <a:lnTo>
                    <a:pt x="255790" y="29289"/>
                  </a:lnTo>
                  <a:lnTo>
                    <a:pt x="255790" y="279221"/>
                  </a:lnTo>
                  <a:lnTo>
                    <a:pt x="185497" y="279221"/>
                  </a:lnTo>
                  <a:lnTo>
                    <a:pt x="185497" y="244074"/>
                  </a:lnTo>
                  <a:cubicBezTo>
                    <a:pt x="169876" y="263600"/>
                    <a:pt x="146445" y="283126"/>
                    <a:pt x="111298" y="283126"/>
                  </a:cubicBezTo>
                  <a:cubicBezTo>
                    <a:pt x="60530" y="283126"/>
                    <a:pt x="29289" y="247980"/>
                    <a:pt x="29289" y="1894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089AA1D-88B4-444B-90E5-5AD55D3E4B7B}"/>
                </a:ext>
              </a:extLst>
            </p:cNvPr>
            <p:cNvSpPr/>
            <p:nvPr/>
          </p:nvSpPr>
          <p:spPr>
            <a:xfrm>
              <a:off x="7354130" y="1932003"/>
              <a:ext cx="195260" cy="312415"/>
            </a:xfrm>
            <a:custGeom>
              <a:avLst/>
              <a:gdLst>
                <a:gd name="connsiteX0" fmla="*/ 29289 w 195259"/>
                <a:gd name="connsiteY0" fmla="*/ 33618 h 312415"/>
                <a:gd name="connsiteX1" fmla="*/ 99582 w 195259"/>
                <a:gd name="connsiteY1" fmla="*/ 33618 h 312415"/>
                <a:gd name="connsiteX2" fmla="*/ 99582 w 195259"/>
                <a:gd name="connsiteY2" fmla="*/ 84386 h 312415"/>
                <a:gd name="connsiteX3" fmla="*/ 181591 w 195259"/>
                <a:gd name="connsiteY3" fmla="*/ 29713 h 312415"/>
                <a:gd name="connsiteX4" fmla="*/ 181591 w 195259"/>
                <a:gd name="connsiteY4" fmla="*/ 103912 h 312415"/>
                <a:gd name="connsiteX5" fmla="*/ 177686 w 195259"/>
                <a:gd name="connsiteY5" fmla="*/ 103912 h 312415"/>
                <a:gd name="connsiteX6" fmla="*/ 99582 w 195259"/>
                <a:gd name="connsiteY6" fmla="*/ 193731 h 312415"/>
                <a:gd name="connsiteX7" fmla="*/ 99582 w 195259"/>
                <a:gd name="connsiteY7" fmla="*/ 287456 h 312415"/>
                <a:gd name="connsiteX8" fmla="*/ 29289 w 195259"/>
                <a:gd name="connsiteY8" fmla="*/ 287456 h 312415"/>
                <a:gd name="connsiteX9" fmla="*/ 29289 w 195259"/>
                <a:gd name="connsiteY9" fmla="*/ 33618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259" h="312415">
                  <a:moveTo>
                    <a:pt x="29289" y="33618"/>
                  </a:moveTo>
                  <a:lnTo>
                    <a:pt x="99582" y="33618"/>
                  </a:lnTo>
                  <a:lnTo>
                    <a:pt x="99582" y="84386"/>
                  </a:lnTo>
                  <a:cubicBezTo>
                    <a:pt x="115203" y="49239"/>
                    <a:pt x="138634" y="25808"/>
                    <a:pt x="181591" y="29713"/>
                  </a:cubicBezTo>
                  <a:lnTo>
                    <a:pt x="181591" y="103912"/>
                  </a:lnTo>
                  <a:lnTo>
                    <a:pt x="177686" y="103912"/>
                  </a:lnTo>
                  <a:cubicBezTo>
                    <a:pt x="130824" y="103912"/>
                    <a:pt x="99582" y="131248"/>
                    <a:pt x="99582" y="193731"/>
                  </a:cubicBezTo>
                  <a:lnTo>
                    <a:pt x="99582" y="287456"/>
                  </a:lnTo>
                  <a:lnTo>
                    <a:pt x="29289" y="287456"/>
                  </a:lnTo>
                  <a:lnTo>
                    <a:pt x="29289" y="336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96405CA-959F-4FFB-B47B-81F207975076}"/>
                </a:ext>
              </a:extLst>
            </p:cNvPr>
            <p:cNvSpPr/>
            <p:nvPr/>
          </p:nvSpPr>
          <p:spPr>
            <a:xfrm>
              <a:off x="7533769" y="1858229"/>
              <a:ext cx="273363" cy="351467"/>
            </a:xfrm>
            <a:custGeom>
              <a:avLst/>
              <a:gdLst>
                <a:gd name="connsiteX0" fmla="*/ 29289 w 273363"/>
                <a:gd name="connsiteY0" fmla="*/ 29289 h 351467"/>
                <a:gd name="connsiteX1" fmla="*/ 99582 w 273363"/>
                <a:gd name="connsiteY1" fmla="*/ 29289 h 351467"/>
                <a:gd name="connsiteX2" fmla="*/ 99582 w 273363"/>
                <a:gd name="connsiteY2" fmla="*/ 290937 h 351467"/>
                <a:gd name="connsiteX3" fmla="*/ 263601 w 273363"/>
                <a:gd name="connsiteY3" fmla="*/ 290937 h 351467"/>
                <a:gd name="connsiteX4" fmla="*/ 263601 w 273363"/>
                <a:gd name="connsiteY4" fmla="*/ 357325 h 351467"/>
                <a:gd name="connsiteX5" fmla="*/ 29289 w 273363"/>
                <a:gd name="connsiteY5" fmla="*/ 357325 h 351467"/>
                <a:gd name="connsiteX6" fmla="*/ 29289 w 273363"/>
                <a:gd name="connsiteY6" fmla="*/ 29289 h 35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363" h="351467">
                  <a:moveTo>
                    <a:pt x="29289" y="29289"/>
                  </a:moveTo>
                  <a:lnTo>
                    <a:pt x="99582" y="29289"/>
                  </a:lnTo>
                  <a:lnTo>
                    <a:pt x="99582" y="290937"/>
                  </a:lnTo>
                  <a:lnTo>
                    <a:pt x="263601" y="290937"/>
                  </a:lnTo>
                  <a:lnTo>
                    <a:pt x="263601" y="357325"/>
                  </a:lnTo>
                  <a:lnTo>
                    <a:pt x="29289" y="357325"/>
                  </a:lnTo>
                  <a:lnTo>
                    <a:pt x="29289" y="292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1D83BE8-9DDA-47A6-BFB7-C337C9D8267C}"/>
                </a:ext>
              </a:extLst>
            </p:cNvPr>
            <p:cNvSpPr/>
            <p:nvPr/>
          </p:nvSpPr>
          <p:spPr>
            <a:xfrm>
              <a:off x="7775891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32359 w 312415"/>
                <a:gd name="connsiteY7" fmla="*/ 162065 h 312415"/>
                <a:gd name="connsiteX8" fmla="*/ 232359 w 312415"/>
                <a:gd name="connsiteY8" fmla="*/ 162065 h 312415"/>
                <a:gd name="connsiteX9" fmla="*/ 165971 w 312415"/>
                <a:gd name="connsiteY9" fmla="*/ 91772 h 312415"/>
                <a:gd name="connsiteX10" fmla="*/ 99582 w 312415"/>
                <a:gd name="connsiteY10" fmla="*/ 162065 h 312415"/>
                <a:gd name="connsiteX11" fmla="*/ 99582 w 312415"/>
                <a:gd name="connsiteY11" fmla="*/ 162065 h 312415"/>
                <a:gd name="connsiteX12" fmla="*/ 165971 w 312415"/>
                <a:gd name="connsiteY12" fmla="*/ 232359 h 312415"/>
                <a:gd name="connsiteX13" fmla="*/ 232359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7867" y="290937"/>
                    <a:pt x="29289" y="236264"/>
                    <a:pt x="29289" y="162065"/>
                  </a:cubicBezTo>
                  <a:close/>
                  <a:moveTo>
                    <a:pt x="232359" y="162065"/>
                  </a:moveTo>
                  <a:lnTo>
                    <a:pt x="232359" y="162065"/>
                  </a:lnTo>
                  <a:cubicBezTo>
                    <a:pt x="232359" y="123013"/>
                    <a:pt x="205023" y="91772"/>
                    <a:pt x="165971" y="91772"/>
                  </a:cubicBezTo>
                  <a:cubicBezTo>
                    <a:pt x="126919" y="91772"/>
                    <a:pt x="99582" y="123013"/>
                    <a:pt x="99582" y="162065"/>
                  </a:cubicBezTo>
                  <a:lnTo>
                    <a:pt x="99582" y="162065"/>
                  </a:lnTo>
                  <a:cubicBezTo>
                    <a:pt x="99582" y="197212"/>
                    <a:pt x="126919" y="232359"/>
                    <a:pt x="165971" y="232359"/>
                  </a:cubicBezTo>
                  <a:cubicBezTo>
                    <a:pt x="205023" y="232359"/>
                    <a:pt x="232359" y="201117"/>
                    <a:pt x="232359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8EB93A1-2BC7-45DA-ABB0-9EC686F96169}"/>
                </a:ext>
              </a:extLst>
            </p:cNvPr>
            <p:cNvSpPr/>
            <p:nvPr/>
          </p:nvSpPr>
          <p:spPr>
            <a:xfrm>
              <a:off x="8060970" y="1928522"/>
              <a:ext cx="312415" cy="390519"/>
            </a:xfrm>
            <a:custGeom>
              <a:avLst/>
              <a:gdLst>
                <a:gd name="connsiteX0" fmla="*/ 44910 w 312415"/>
                <a:gd name="connsiteY0" fmla="*/ 337799 h 390519"/>
                <a:gd name="connsiteX1" fmla="*/ 68341 w 312415"/>
                <a:gd name="connsiteY1" fmla="*/ 283126 h 390519"/>
                <a:gd name="connsiteX2" fmla="*/ 154255 w 312415"/>
                <a:gd name="connsiteY2" fmla="*/ 306557 h 390519"/>
                <a:gd name="connsiteX3" fmla="*/ 224549 w 312415"/>
                <a:gd name="connsiteY3" fmla="*/ 236264 h 390519"/>
                <a:gd name="connsiteX4" fmla="*/ 224549 w 312415"/>
                <a:gd name="connsiteY4" fmla="*/ 224548 h 390519"/>
                <a:gd name="connsiteX5" fmla="*/ 142539 w 312415"/>
                <a:gd name="connsiteY5" fmla="*/ 263600 h 390519"/>
                <a:gd name="connsiteX6" fmla="*/ 29289 w 312415"/>
                <a:gd name="connsiteY6" fmla="*/ 146445 h 390519"/>
                <a:gd name="connsiteX7" fmla="*/ 29289 w 312415"/>
                <a:gd name="connsiteY7" fmla="*/ 146445 h 390519"/>
                <a:gd name="connsiteX8" fmla="*/ 142539 w 312415"/>
                <a:gd name="connsiteY8" fmla="*/ 29289 h 390519"/>
                <a:gd name="connsiteX9" fmla="*/ 224549 w 312415"/>
                <a:gd name="connsiteY9" fmla="*/ 68341 h 390519"/>
                <a:gd name="connsiteX10" fmla="*/ 224549 w 312415"/>
                <a:gd name="connsiteY10" fmla="*/ 37099 h 390519"/>
                <a:gd name="connsiteX11" fmla="*/ 294842 w 312415"/>
                <a:gd name="connsiteY11" fmla="*/ 37099 h 390519"/>
                <a:gd name="connsiteX12" fmla="*/ 294842 w 312415"/>
                <a:gd name="connsiteY12" fmla="*/ 232359 h 390519"/>
                <a:gd name="connsiteX13" fmla="*/ 263601 w 312415"/>
                <a:gd name="connsiteY13" fmla="*/ 329989 h 390519"/>
                <a:gd name="connsiteX14" fmla="*/ 154255 w 312415"/>
                <a:gd name="connsiteY14" fmla="*/ 365135 h 390519"/>
                <a:gd name="connsiteX15" fmla="*/ 44910 w 312415"/>
                <a:gd name="connsiteY15" fmla="*/ 337799 h 390519"/>
                <a:gd name="connsiteX16" fmla="*/ 224549 w 312415"/>
                <a:gd name="connsiteY16" fmla="*/ 150350 h 390519"/>
                <a:gd name="connsiteX17" fmla="*/ 224549 w 312415"/>
                <a:gd name="connsiteY17" fmla="*/ 150350 h 390519"/>
                <a:gd name="connsiteX18" fmla="*/ 162065 w 312415"/>
                <a:gd name="connsiteY18" fmla="*/ 91772 h 390519"/>
                <a:gd name="connsiteX19" fmla="*/ 99582 w 312415"/>
                <a:gd name="connsiteY19" fmla="*/ 150350 h 390519"/>
                <a:gd name="connsiteX20" fmla="*/ 99582 w 312415"/>
                <a:gd name="connsiteY20" fmla="*/ 150350 h 390519"/>
                <a:gd name="connsiteX21" fmla="*/ 162065 w 312415"/>
                <a:gd name="connsiteY21" fmla="*/ 208928 h 390519"/>
                <a:gd name="connsiteX22" fmla="*/ 224549 w 312415"/>
                <a:gd name="connsiteY22" fmla="*/ 150350 h 39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2415" h="390519">
                  <a:moveTo>
                    <a:pt x="44910" y="337799"/>
                  </a:moveTo>
                  <a:lnTo>
                    <a:pt x="68341" y="283126"/>
                  </a:lnTo>
                  <a:cubicBezTo>
                    <a:pt x="95677" y="298747"/>
                    <a:pt x="119108" y="306557"/>
                    <a:pt x="154255" y="306557"/>
                  </a:cubicBezTo>
                  <a:cubicBezTo>
                    <a:pt x="201117" y="306557"/>
                    <a:pt x="224549" y="283126"/>
                    <a:pt x="224549" y="236264"/>
                  </a:cubicBezTo>
                  <a:lnTo>
                    <a:pt x="224549" y="224548"/>
                  </a:lnTo>
                  <a:cubicBezTo>
                    <a:pt x="205023" y="247980"/>
                    <a:pt x="181591" y="263600"/>
                    <a:pt x="142539" y="263600"/>
                  </a:cubicBezTo>
                  <a:cubicBezTo>
                    <a:pt x="83962" y="263600"/>
                    <a:pt x="29289" y="220643"/>
                    <a:pt x="29289" y="146445"/>
                  </a:cubicBezTo>
                  <a:lnTo>
                    <a:pt x="29289" y="146445"/>
                  </a:lnTo>
                  <a:cubicBezTo>
                    <a:pt x="29289" y="72246"/>
                    <a:pt x="83962" y="29289"/>
                    <a:pt x="142539" y="29289"/>
                  </a:cubicBezTo>
                  <a:cubicBezTo>
                    <a:pt x="181591" y="29289"/>
                    <a:pt x="205023" y="44910"/>
                    <a:pt x="224549" y="68341"/>
                  </a:cubicBezTo>
                  <a:lnTo>
                    <a:pt x="224549" y="37099"/>
                  </a:lnTo>
                  <a:lnTo>
                    <a:pt x="294842" y="37099"/>
                  </a:lnTo>
                  <a:lnTo>
                    <a:pt x="294842" y="232359"/>
                  </a:lnTo>
                  <a:cubicBezTo>
                    <a:pt x="294842" y="279221"/>
                    <a:pt x="283126" y="310463"/>
                    <a:pt x="263601" y="329989"/>
                  </a:cubicBezTo>
                  <a:cubicBezTo>
                    <a:pt x="240169" y="353420"/>
                    <a:pt x="205023" y="365135"/>
                    <a:pt x="154255" y="365135"/>
                  </a:cubicBezTo>
                  <a:cubicBezTo>
                    <a:pt x="115203" y="361230"/>
                    <a:pt x="76151" y="353420"/>
                    <a:pt x="44910" y="337799"/>
                  </a:cubicBezTo>
                  <a:close/>
                  <a:moveTo>
                    <a:pt x="224549" y="150350"/>
                  </a:moveTo>
                  <a:lnTo>
                    <a:pt x="224549" y="150350"/>
                  </a:lnTo>
                  <a:cubicBezTo>
                    <a:pt x="224549" y="115203"/>
                    <a:pt x="197212" y="91772"/>
                    <a:pt x="162065" y="91772"/>
                  </a:cubicBezTo>
                  <a:cubicBezTo>
                    <a:pt x="126919" y="91772"/>
                    <a:pt x="99582" y="115203"/>
                    <a:pt x="99582" y="150350"/>
                  </a:cubicBezTo>
                  <a:lnTo>
                    <a:pt x="99582" y="150350"/>
                  </a:lnTo>
                  <a:cubicBezTo>
                    <a:pt x="99582" y="185497"/>
                    <a:pt x="126919" y="208928"/>
                    <a:pt x="162065" y="208928"/>
                  </a:cubicBezTo>
                  <a:cubicBezTo>
                    <a:pt x="201117" y="208928"/>
                    <a:pt x="224549" y="181591"/>
                    <a:pt x="224549" y="1503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443B018-2B7A-44B0-BBE3-B288D709AF5E}"/>
                </a:ext>
              </a:extLst>
            </p:cNvPr>
            <p:cNvSpPr/>
            <p:nvPr/>
          </p:nvSpPr>
          <p:spPr>
            <a:xfrm>
              <a:off x="8357764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28454 w 312415"/>
                <a:gd name="connsiteY7" fmla="*/ 162065 h 312415"/>
                <a:gd name="connsiteX8" fmla="*/ 228454 w 312415"/>
                <a:gd name="connsiteY8" fmla="*/ 162065 h 312415"/>
                <a:gd name="connsiteX9" fmla="*/ 162066 w 312415"/>
                <a:gd name="connsiteY9" fmla="*/ 91772 h 312415"/>
                <a:gd name="connsiteX10" fmla="*/ 95677 w 312415"/>
                <a:gd name="connsiteY10" fmla="*/ 162065 h 312415"/>
                <a:gd name="connsiteX11" fmla="*/ 95677 w 312415"/>
                <a:gd name="connsiteY11" fmla="*/ 162065 h 312415"/>
                <a:gd name="connsiteX12" fmla="*/ 162066 w 312415"/>
                <a:gd name="connsiteY12" fmla="*/ 232359 h 312415"/>
                <a:gd name="connsiteX13" fmla="*/ 228454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3962" y="290937"/>
                    <a:pt x="29289" y="236264"/>
                    <a:pt x="29289" y="162065"/>
                  </a:cubicBezTo>
                  <a:close/>
                  <a:moveTo>
                    <a:pt x="228454" y="162065"/>
                  </a:moveTo>
                  <a:lnTo>
                    <a:pt x="228454" y="162065"/>
                  </a:lnTo>
                  <a:cubicBezTo>
                    <a:pt x="228454" y="123013"/>
                    <a:pt x="201117" y="91772"/>
                    <a:pt x="162066" y="91772"/>
                  </a:cubicBezTo>
                  <a:cubicBezTo>
                    <a:pt x="123014" y="91772"/>
                    <a:pt x="95677" y="123013"/>
                    <a:pt x="95677" y="162065"/>
                  </a:cubicBezTo>
                  <a:lnTo>
                    <a:pt x="95677" y="162065"/>
                  </a:lnTo>
                  <a:cubicBezTo>
                    <a:pt x="95677" y="197212"/>
                    <a:pt x="123014" y="232359"/>
                    <a:pt x="162066" y="232359"/>
                  </a:cubicBezTo>
                  <a:cubicBezTo>
                    <a:pt x="205023" y="232359"/>
                    <a:pt x="228454" y="201117"/>
                    <a:pt x="228454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A27AD6-29D0-4D60-8CE8-6374042DDE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78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121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group of people around a table having a meeting">
            <a:extLst>
              <a:ext uri="{FF2B5EF4-FFF2-40B4-BE49-F238E27FC236}">
                <a16:creationId xmlns:a16="http://schemas.microsoft.com/office/drawing/2014/main" id="{183BC1DD-FC8F-4036-B43A-743B2FF4F0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6A60A77-3CD9-2340-9CBF-AB127828C2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32000" y="0"/>
            <a:ext cx="11760000" cy="6365363"/>
          </a:xfrm>
          <a:prstGeom prst="rect">
            <a:avLst/>
          </a:prstGeom>
          <a:gradFill>
            <a:gsLst>
              <a:gs pos="36000">
                <a:schemeClr val="tx1">
                  <a:alpha val="4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AFED906-603E-4575-A8EB-18849F6201A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432001" cy="63653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/>
              <a:t>Section Divider 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2D433C-2521-498F-AEB8-751A77CDE32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680728" y="4876800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/>
              <a:t>A new way to engage with customers</a:t>
            </a:r>
            <a:br>
              <a:rPr lang="en-US" dirty="0"/>
            </a:br>
            <a:r>
              <a:rPr lang="en-US" dirty="0"/>
              <a:t>from across the globe.</a:t>
            </a:r>
          </a:p>
        </p:txBody>
      </p:sp>
      <p:grpSp>
        <p:nvGrpSpPr>
          <p:cNvPr id="21" name="Group 20" title="Placeholder Logo">
            <a:extLst>
              <a:ext uri="{FF2B5EF4-FFF2-40B4-BE49-F238E27FC236}">
                <a16:creationId xmlns:a16="http://schemas.microsoft.com/office/drawing/2014/main" id="{B6C6CF9E-253E-4427-A32A-5C2467E9C3E7}"/>
              </a:ext>
            </a:extLst>
          </p:cNvPr>
          <p:cNvGrpSpPr/>
          <p:nvPr/>
        </p:nvGrpSpPr>
        <p:grpSpPr>
          <a:xfrm>
            <a:off x="10474628" y="262234"/>
            <a:ext cx="1404722" cy="299741"/>
            <a:chOff x="6510608" y="1858229"/>
            <a:chExt cx="2159571" cy="460812"/>
          </a:xfrm>
          <a:gradFill>
            <a:gsLst>
              <a:gs pos="0">
                <a:schemeClr val="accent1"/>
              </a:gs>
              <a:gs pos="51300">
                <a:schemeClr val="accent2"/>
              </a:gs>
              <a:gs pos="100000">
                <a:schemeClr val="accent3"/>
              </a:gs>
            </a:gsLst>
            <a:lin ang="0" scaled="0"/>
          </a:gra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6EFE9CD-48EA-4600-88AA-120E29187B70}"/>
                </a:ext>
              </a:extLst>
            </p:cNvPr>
            <p:cNvSpPr/>
            <p:nvPr/>
          </p:nvSpPr>
          <p:spPr>
            <a:xfrm>
              <a:off x="6510608" y="1858229"/>
              <a:ext cx="351467" cy="351467"/>
            </a:xfrm>
            <a:custGeom>
              <a:avLst/>
              <a:gdLst>
                <a:gd name="connsiteX0" fmla="*/ 154255 w 351467"/>
                <a:gd name="connsiteY0" fmla="*/ 228454 h 351467"/>
                <a:gd name="connsiteX1" fmla="*/ 29289 w 351467"/>
                <a:gd name="connsiteY1" fmla="*/ 29289 h 351467"/>
                <a:gd name="connsiteX2" fmla="*/ 115203 w 351467"/>
                <a:gd name="connsiteY2" fmla="*/ 29289 h 351467"/>
                <a:gd name="connsiteX3" fmla="*/ 193307 w 351467"/>
                <a:gd name="connsiteY3" fmla="*/ 162065 h 351467"/>
                <a:gd name="connsiteX4" fmla="*/ 271411 w 351467"/>
                <a:gd name="connsiteY4" fmla="*/ 29289 h 351467"/>
                <a:gd name="connsiteX5" fmla="*/ 353420 w 351467"/>
                <a:gd name="connsiteY5" fmla="*/ 29289 h 351467"/>
                <a:gd name="connsiteX6" fmla="*/ 228454 w 351467"/>
                <a:gd name="connsiteY6" fmla="*/ 224548 h 351467"/>
                <a:gd name="connsiteX7" fmla="*/ 228454 w 351467"/>
                <a:gd name="connsiteY7" fmla="*/ 353420 h 351467"/>
                <a:gd name="connsiteX8" fmla="*/ 154255 w 351467"/>
                <a:gd name="connsiteY8" fmla="*/ 353420 h 351467"/>
                <a:gd name="connsiteX9" fmla="*/ 154255 w 351467"/>
                <a:gd name="connsiteY9" fmla="*/ 228454 h 35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1467" h="351467">
                  <a:moveTo>
                    <a:pt x="154255" y="228454"/>
                  </a:moveTo>
                  <a:lnTo>
                    <a:pt x="29289" y="29289"/>
                  </a:lnTo>
                  <a:lnTo>
                    <a:pt x="115203" y="29289"/>
                  </a:lnTo>
                  <a:lnTo>
                    <a:pt x="193307" y="162065"/>
                  </a:lnTo>
                  <a:lnTo>
                    <a:pt x="271411" y="29289"/>
                  </a:lnTo>
                  <a:lnTo>
                    <a:pt x="353420" y="29289"/>
                  </a:lnTo>
                  <a:lnTo>
                    <a:pt x="228454" y="224548"/>
                  </a:lnTo>
                  <a:lnTo>
                    <a:pt x="228454" y="353420"/>
                  </a:lnTo>
                  <a:lnTo>
                    <a:pt x="154255" y="353420"/>
                  </a:lnTo>
                  <a:lnTo>
                    <a:pt x="154255" y="22845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19FE9E-CD3D-4D03-9E47-BC22664E57E7}"/>
                </a:ext>
              </a:extLst>
            </p:cNvPr>
            <p:cNvSpPr/>
            <p:nvPr/>
          </p:nvSpPr>
          <p:spPr>
            <a:xfrm>
              <a:off x="6783972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32359 w 312415"/>
                <a:gd name="connsiteY7" fmla="*/ 162065 h 312415"/>
                <a:gd name="connsiteX8" fmla="*/ 232359 w 312415"/>
                <a:gd name="connsiteY8" fmla="*/ 162065 h 312415"/>
                <a:gd name="connsiteX9" fmla="*/ 165971 w 312415"/>
                <a:gd name="connsiteY9" fmla="*/ 91772 h 312415"/>
                <a:gd name="connsiteX10" fmla="*/ 99582 w 312415"/>
                <a:gd name="connsiteY10" fmla="*/ 162065 h 312415"/>
                <a:gd name="connsiteX11" fmla="*/ 99582 w 312415"/>
                <a:gd name="connsiteY11" fmla="*/ 162065 h 312415"/>
                <a:gd name="connsiteX12" fmla="*/ 165971 w 312415"/>
                <a:gd name="connsiteY12" fmla="*/ 232359 h 312415"/>
                <a:gd name="connsiteX13" fmla="*/ 232359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7867" y="290937"/>
                    <a:pt x="29289" y="236264"/>
                    <a:pt x="29289" y="162065"/>
                  </a:cubicBezTo>
                  <a:close/>
                  <a:moveTo>
                    <a:pt x="232359" y="162065"/>
                  </a:moveTo>
                  <a:lnTo>
                    <a:pt x="232359" y="162065"/>
                  </a:lnTo>
                  <a:cubicBezTo>
                    <a:pt x="232359" y="123013"/>
                    <a:pt x="205023" y="91772"/>
                    <a:pt x="165971" y="91772"/>
                  </a:cubicBezTo>
                  <a:cubicBezTo>
                    <a:pt x="126919" y="91772"/>
                    <a:pt x="99582" y="123013"/>
                    <a:pt x="99582" y="162065"/>
                  </a:cubicBezTo>
                  <a:lnTo>
                    <a:pt x="99582" y="162065"/>
                  </a:lnTo>
                  <a:cubicBezTo>
                    <a:pt x="99582" y="197212"/>
                    <a:pt x="126919" y="232359"/>
                    <a:pt x="165971" y="232359"/>
                  </a:cubicBezTo>
                  <a:cubicBezTo>
                    <a:pt x="208928" y="232359"/>
                    <a:pt x="232359" y="201117"/>
                    <a:pt x="232359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0F44737-B820-487B-8BCF-50DFB953CCB1}"/>
                </a:ext>
              </a:extLst>
            </p:cNvPr>
            <p:cNvSpPr/>
            <p:nvPr/>
          </p:nvSpPr>
          <p:spPr>
            <a:xfrm>
              <a:off x="7084671" y="1936333"/>
              <a:ext cx="273363" cy="312415"/>
            </a:xfrm>
            <a:custGeom>
              <a:avLst/>
              <a:gdLst>
                <a:gd name="connsiteX0" fmla="*/ 29289 w 273363"/>
                <a:gd name="connsiteY0" fmla="*/ 189402 h 312415"/>
                <a:gd name="connsiteX1" fmla="*/ 29289 w 273363"/>
                <a:gd name="connsiteY1" fmla="*/ 29289 h 312415"/>
                <a:gd name="connsiteX2" fmla="*/ 99582 w 273363"/>
                <a:gd name="connsiteY2" fmla="*/ 29289 h 312415"/>
                <a:gd name="connsiteX3" fmla="*/ 99582 w 273363"/>
                <a:gd name="connsiteY3" fmla="*/ 169876 h 312415"/>
                <a:gd name="connsiteX4" fmla="*/ 142540 w 273363"/>
                <a:gd name="connsiteY4" fmla="*/ 220643 h 312415"/>
                <a:gd name="connsiteX5" fmla="*/ 185497 w 273363"/>
                <a:gd name="connsiteY5" fmla="*/ 169876 h 312415"/>
                <a:gd name="connsiteX6" fmla="*/ 185497 w 273363"/>
                <a:gd name="connsiteY6" fmla="*/ 29289 h 312415"/>
                <a:gd name="connsiteX7" fmla="*/ 255790 w 273363"/>
                <a:gd name="connsiteY7" fmla="*/ 29289 h 312415"/>
                <a:gd name="connsiteX8" fmla="*/ 255790 w 273363"/>
                <a:gd name="connsiteY8" fmla="*/ 279221 h 312415"/>
                <a:gd name="connsiteX9" fmla="*/ 185497 w 273363"/>
                <a:gd name="connsiteY9" fmla="*/ 279221 h 312415"/>
                <a:gd name="connsiteX10" fmla="*/ 185497 w 273363"/>
                <a:gd name="connsiteY10" fmla="*/ 244074 h 312415"/>
                <a:gd name="connsiteX11" fmla="*/ 111298 w 273363"/>
                <a:gd name="connsiteY11" fmla="*/ 283126 h 312415"/>
                <a:gd name="connsiteX12" fmla="*/ 29289 w 273363"/>
                <a:gd name="connsiteY12" fmla="*/ 189402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3363" h="312415">
                  <a:moveTo>
                    <a:pt x="29289" y="189402"/>
                  </a:moveTo>
                  <a:lnTo>
                    <a:pt x="29289" y="29289"/>
                  </a:lnTo>
                  <a:lnTo>
                    <a:pt x="99582" y="29289"/>
                  </a:lnTo>
                  <a:lnTo>
                    <a:pt x="99582" y="169876"/>
                  </a:lnTo>
                  <a:cubicBezTo>
                    <a:pt x="99582" y="205022"/>
                    <a:pt x="115203" y="220643"/>
                    <a:pt x="142540" y="220643"/>
                  </a:cubicBezTo>
                  <a:cubicBezTo>
                    <a:pt x="169876" y="220643"/>
                    <a:pt x="185497" y="205022"/>
                    <a:pt x="185497" y="169876"/>
                  </a:cubicBezTo>
                  <a:lnTo>
                    <a:pt x="185497" y="29289"/>
                  </a:lnTo>
                  <a:lnTo>
                    <a:pt x="255790" y="29289"/>
                  </a:lnTo>
                  <a:lnTo>
                    <a:pt x="255790" y="279221"/>
                  </a:lnTo>
                  <a:lnTo>
                    <a:pt x="185497" y="279221"/>
                  </a:lnTo>
                  <a:lnTo>
                    <a:pt x="185497" y="244074"/>
                  </a:lnTo>
                  <a:cubicBezTo>
                    <a:pt x="169876" y="263600"/>
                    <a:pt x="146445" y="283126"/>
                    <a:pt x="111298" y="283126"/>
                  </a:cubicBezTo>
                  <a:cubicBezTo>
                    <a:pt x="60530" y="283126"/>
                    <a:pt x="29289" y="247980"/>
                    <a:pt x="29289" y="1894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F8906E3-194C-4A7B-9B6F-BF9D3EFF28A9}"/>
                </a:ext>
              </a:extLst>
            </p:cNvPr>
            <p:cNvSpPr/>
            <p:nvPr/>
          </p:nvSpPr>
          <p:spPr>
            <a:xfrm>
              <a:off x="7354130" y="1932003"/>
              <a:ext cx="195260" cy="312415"/>
            </a:xfrm>
            <a:custGeom>
              <a:avLst/>
              <a:gdLst>
                <a:gd name="connsiteX0" fmla="*/ 29289 w 195259"/>
                <a:gd name="connsiteY0" fmla="*/ 33618 h 312415"/>
                <a:gd name="connsiteX1" fmla="*/ 99582 w 195259"/>
                <a:gd name="connsiteY1" fmla="*/ 33618 h 312415"/>
                <a:gd name="connsiteX2" fmla="*/ 99582 w 195259"/>
                <a:gd name="connsiteY2" fmla="*/ 84386 h 312415"/>
                <a:gd name="connsiteX3" fmla="*/ 181591 w 195259"/>
                <a:gd name="connsiteY3" fmla="*/ 29713 h 312415"/>
                <a:gd name="connsiteX4" fmla="*/ 181591 w 195259"/>
                <a:gd name="connsiteY4" fmla="*/ 103912 h 312415"/>
                <a:gd name="connsiteX5" fmla="*/ 177686 w 195259"/>
                <a:gd name="connsiteY5" fmla="*/ 103912 h 312415"/>
                <a:gd name="connsiteX6" fmla="*/ 99582 w 195259"/>
                <a:gd name="connsiteY6" fmla="*/ 193731 h 312415"/>
                <a:gd name="connsiteX7" fmla="*/ 99582 w 195259"/>
                <a:gd name="connsiteY7" fmla="*/ 287456 h 312415"/>
                <a:gd name="connsiteX8" fmla="*/ 29289 w 195259"/>
                <a:gd name="connsiteY8" fmla="*/ 287456 h 312415"/>
                <a:gd name="connsiteX9" fmla="*/ 29289 w 195259"/>
                <a:gd name="connsiteY9" fmla="*/ 33618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259" h="312415">
                  <a:moveTo>
                    <a:pt x="29289" y="33618"/>
                  </a:moveTo>
                  <a:lnTo>
                    <a:pt x="99582" y="33618"/>
                  </a:lnTo>
                  <a:lnTo>
                    <a:pt x="99582" y="84386"/>
                  </a:lnTo>
                  <a:cubicBezTo>
                    <a:pt x="115203" y="49239"/>
                    <a:pt x="138634" y="25808"/>
                    <a:pt x="181591" y="29713"/>
                  </a:cubicBezTo>
                  <a:lnTo>
                    <a:pt x="181591" y="103912"/>
                  </a:lnTo>
                  <a:lnTo>
                    <a:pt x="177686" y="103912"/>
                  </a:lnTo>
                  <a:cubicBezTo>
                    <a:pt x="130824" y="103912"/>
                    <a:pt x="99582" y="131248"/>
                    <a:pt x="99582" y="193731"/>
                  </a:cubicBezTo>
                  <a:lnTo>
                    <a:pt x="99582" y="287456"/>
                  </a:lnTo>
                  <a:lnTo>
                    <a:pt x="29289" y="287456"/>
                  </a:lnTo>
                  <a:lnTo>
                    <a:pt x="29289" y="336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BD481A7-D8E6-4EC8-95C1-2C7D2A8766B0}"/>
                </a:ext>
              </a:extLst>
            </p:cNvPr>
            <p:cNvSpPr/>
            <p:nvPr/>
          </p:nvSpPr>
          <p:spPr>
            <a:xfrm>
              <a:off x="7533769" y="1858229"/>
              <a:ext cx="273363" cy="351467"/>
            </a:xfrm>
            <a:custGeom>
              <a:avLst/>
              <a:gdLst>
                <a:gd name="connsiteX0" fmla="*/ 29289 w 273363"/>
                <a:gd name="connsiteY0" fmla="*/ 29289 h 351467"/>
                <a:gd name="connsiteX1" fmla="*/ 99582 w 273363"/>
                <a:gd name="connsiteY1" fmla="*/ 29289 h 351467"/>
                <a:gd name="connsiteX2" fmla="*/ 99582 w 273363"/>
                <a:gd name="connsiteY2" fmla="*/ 290937 h 351467"/>
                <a:gd name="connsiteX3" fmla="*/ 263601 w 273363"/>
                <a:gd name="connsiteY3" fmla="*/ 290937 h 351467"/>
                <a:gd name="connsiteX4" fmla="*/ 263601 w 273363"/>
                <a:gd name="connsiteY4" fmla="*/ 357325 h 351467"/>
                <a:gd name="connsiteX5" fmla="*/ 29289 w 273363"/>
                <a:gd name="connsiteY5" fmla="*/ 357325 h 351467"/>
                <a:gd name="connsiteX6" fmla="*/ 29289 w 273363"/>
                <a:gd name="connsiteY6" fmla="*/ 29289 h 35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363" h="351467">
                  <a:moveTo>
                    <a:pt x="29289" y="29289"/>
                  </a:moveTo>
                  <a:lnTo>
                    <a:pt x="99582" y="29289"/>
                  </a:lnTo>
                  <a:lnTo>
                    <a:pt x="99582" y="290937"/>
                  </a:lnTo>
                  <a:lnTo>
                    <a:pt x="263601" y="290937"/>
                  </a:lnTo>
                  <a:lnTo>
                    <a:pt x="263601" y="357325"/>
                  </a:lnTo>
                  <a:lnTo>
                    <a:pt x="29289" y="357325"/>
                  </a:lnTo>
                  <a:lnTo>
                    <a:pt x="29289" y="292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6C26FE9-675A-4EF7-8373-CD61A41E74BE}"/>
                </a:ext>
              </a:extLst>
            </p:cNvPr>
            <p:cNvSpPr/>
            <p:nvPr/>
          </p:nvSpPr>
          <p:spPr>
            <a:xfrm>
              <a:off x="7775891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32359 w 312415"/>
                <a:gd name="connsiteY7" fmla="*/ 162065 h 312415"/>
                <a:gd name="connsiteX8" fmla="*/ 232359 w 312415"/>
                <a:gd name="connsiteY8" fmla="*/ 162065 h 312415"/>
                <a:gd name="connsiteX9" fmla="*/ 165971 w 312415"/>
                <a:gd name="connsiteY9" fmla="*/ 91772 h 312415"/>
                <a:gd name="connsiteX10" fmla="*/ 99582 w 312415"/>
                <a:gd name="connsiteY10" fmla="*/ 162065 h 312415"/>
                <a:gd name="connsiteX11" fmla="*/ 99582 w 312415"/>
                <a:gd name="connsiteY11" fmla="*/ 162065 h 312415"/>
                <a:gd name="connsiteX12" fmla="*/ 165971 w 312415"/>
                <a:gd name="connsiteY12" fmla="*/ 232359 h 312415"/>
                <a:gd name="connsiteX13" fmla="*/ 232359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7867" y="290937"/>
                    <a:pt x="29289" y="236264"/>
                    <a:pt x="29289" y="162065"/>
                  </a:cubicBezTo>
                  <a:close/>
                  <a:moveTo>
                    <a:pt x="232359" y="162065"/>
                  </a:moveTo>
                  <a:lnTo>
                    <a:pt x="232359" y="162065"/>
                  </a:lnTo>
                  <a:cubicBezTo>
                    <a:pt x="232359" y="123013"/>
                    <a:pt x="205023" y="91772"/>
                    <a:pt x="165971" y="91772"/>
                  </a:cubicBezTo>
                  <a:cubicBezTo>
                    <a:pt x="126919" y="91772"/>
                    <a:pt x="99582" y="123013"/>
                    <a:pt x="99582" y="162065"/>
                  </a:cubicBezTo>
                  <a:lnTo>
                    <a:pt x="99582" y="162065"/>
                  </a:lnTo>
                  <a:cubicBezTo>
                    <a:pt x="99582" y="197212"/>
                    <a:pt x="126919" y="232359"/>
                    <a:pt x="165971" y="232359"/>
                  </a:cubicBezTo>
                  <a:cubicBezTo>
                    <a:pt x="205023" y="232359"/>
                    <a:pt x="232359" y="201117"/>
                    <a:pt x="232359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4588720-CF68-4E8C-9DBF-31165C84CBD4}"/>
                </a:ext>
              </a:extLst>
            </p:cNvPr>
            <p:cNvSpPr/>
            <p:nvPr/>
          </p:nvSpPr>
          <p:spPr>
            <a:xfrm>
              <a:off x="8060970" y="1928522"/>
              <a:ext cx="312415" cy="390519"/>
            </a:xfrm>
            <a:custGeom>
              <a:avLst/>
              <a:gdLst>
                <a:gd name="connsiteX0" fmla="*/ 44910 w 312415"/>
                <a:gd name="connsiteY0" fmla="*/ 337799 h 390519"/>
                <a:gd name="connsiteX1" fmla="*/ 68341 w 312415"/>
                <a:gd name="connsiteY1" fmla="*/ 283126 h 390519"/>
                <a:gd name="connsiteX2" fmla="*/ 154255 w 312415"/>
                <a:gd name="connsiteY2" fmla="*/ 306557 h 390519"/>
                <a:gd name="connsiteX3" fmla="*/ 224549 w 312415"/>
                <a:gd name="connsiteY3" fmla="*/ 236264 h 390519"/>
                <a:gd name="connsiteX4" fmla="*/ 224549 w 312415"/>
                <a:gd name="connsiteY4" fmla="*/ 224548 h 390519"/>
                <a:gd name="connsiteX5" fmla="*/ 142539 w 312415"/>
                <a:gd name="connsiteY5" fmla="*/ 263600 h 390519"/>
                <a:gd name="connsiteX6" fmla="*/ 29289 w 312415"/>
                <a:gd name="connsiteY6" fmla="*/ 146445 h 390519"/>
                <a:gd name="connsiteX7" fmla="*/ 29289 w 312415"/>
                <a:gd name="connsiteY7" fmla="*/ 146445 h 390519"/>
                <a:gd name="connsiteX8" fmla="*/ 142539 w 312415"/>
                <a:gd name="connsiteY8" fmla="*/ 29289 h 390519"/>
                <a:gd name="connsiteX9" fmla="*/ 224549 w 312415"/>
                <a:gd name="connsiteY9" fmla="*/ 68341 h 390519"/>
                <a:gd name="connsiteX10" fmla="*/ 224549 w 312415"/>
                <a:gd name="connsiteY10" fmla="*/ 37099 h 390519"/>
                <a:gd name="connsiteX11" fmla="*/ 294842 w 312415"/>
                <a:gd name="connsiteY11" fmla="*/ 37099 h 390519"/>
                <a:gd name="connsiteX12" fmla="*/ 294842 w 312415"/>
                <a:gd name="connsiteY12" fmla="*/ 232359 h 390519"/>
                <a:gd name="connsiteX13" fmla="*/ 263601 w 312415"/>
                <a:gd name="connsiteY13" fmla="*/ 329989 h 390519"/>
                <a:gd name="connsiteX14" fmla="*/ 154255 w 312415"/>
                <a:gd name="connsiteY14" fmla="*/ 365135 h 390519"/>
                <a:gd name="connsiteX15" fmla="*/ 44910 w 312415"/>
                <a:gd name="connsiteY15" fmla="*/ 337799 h 390519"/>
                <a:gd name="connsiteX16" fmla="*/ 224549 w 312415"/>
                <a:gd name="connsiteY16" fmla="*/ 150350 h 390519"/>
                <a:gd name="connsiteX17" fmla="*/ 224549 w 312415"/>
                <a:gd name="connsiteY17" fmla="*/ 150350 h 390519"/>
                <a:gd name="connsiteX18" fmla="*/ 162065 w 312415"/>
                <a:gd name="connsiteY18" fmla="*/ 91772 h 390519"/>
                <a:gd name="connsiteX19" fmla="*/ 99582 w 312415"/>
                <a:gd name="connsiteY19" fmla="*/ 150350 h 390519"/>
                <a:gd name="connsiteX20" fmla="*/ 99582 w 312415"/>
                <a:gd name="connsiteY20" fmla="*/ 150350 h 390519"/>
                <a:gd name="connsiteX21" fmla="*/ 162065 w 312415"/>
                <a:gd name="connsiteY21" fmla="*/ 208928 h 390519"/>
                <a:gd name="connsiteX22" fmla="*/ 224549 w 312415"/>
                <a:gd name="connsiteY22" fmla="*/ 150350 h 39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2415" h="390519">
                  <a:moveTo>
                    <a:pt x="44910" y="337799"/>
                  </a:moveTo>
                  <a:lnTo>
                    <a:pt x="68341" y="283126"/>
                  </a:lnTo>
                  <a:cubicBezTo>
                    <a:pt x="95677" y="298747"/>
                    <a:pt x="119108" y="306557"/>
                    <a:pt x="154255" y="306557"/>
                  </a:cubicBezTo>
                  <a:cubicBezTo>
                    <a:pt x="201117" y="306557"/>
                    <a:pt x="224549" y="283126"/>
                    <a:pt x="224549" y="236264"/>
                  </a:cubicBezTo>
                  <a:lnTo>
                    <a:pt x="224549" y="224548"/>
                  </a:lnTo>
                  <a:cubicBezTo>
                    <a:pt x="205023" y="247980"/>
                    <a:pt x="181591" y="263600"/>
                    <a:pt x="142539" y="263600"/>
                  </a:cubicBezTo>
                  <a:cubicBezTo>
                    <a:pt x="83962" y="263600"/>
                    <a:pt x="29289" y="220643"/>
                    <a:pt x="29289" y="146445"/>
                  </a:cubicBezTo>
                  <a:lnTo>
                    <a:pt x="29289" y="146445"/>
                  </a:lnTo>
                  <a:cubicBezTo>
                    <a:pt x="29289" y="72246"/>
                    <a:pt x="83962" y="29289"/>
                    <a:pt x="142539" y="29289"/>
                  </a:cubicBezTo>
                  <a:cubicBezTo>
                    <a:pt x="181591" y="29289"/>
                    <a:pt x="205023" y="44910"/>
                    <a:pt x="224549" y="68341"/>
                  </a:cubicBezTo>
                  <a:lnTo>
                    <a:pt x="224549" y="37099"/>
                  </a:lnTo>
                  <a:lnTo>
                    <a:pt x="294842" y="37099"/>
                  </a:lnTo>
                  <a:lnTo>
                    <a:pt x="294842" y="232359"/>
                  </a:lnTo>
                  <a:cubicBezTo>
                    <a:pt x="294842" y="279221"/>
                    <a:pt x="283126" y="310463"/>
                    <a:pt x="263601" y="329989"/>
                  </a:cubicBezTo>
                  <a:cubicBezTo>
                    <a:pt x="240169" y="353420"/>
                    <a:pt x="205023" y="365135"/>
                    <a:pt x="154255" y="365135"/>
                  </a:cubicBezTo>
                  <a:cubicBezTo>
                    <a:pt x="115203" y="361230"/>
                    <a:pt x="76151" y="353420"/>
                    <a:pt x="44910" y="337799"/>
                  </a:cubicBezTo>
                  <a:close/>
                  <a:moveTo>
                    <a:pt x="224549" y="150350"/>
                  </a:moveTo>
                  <a:lnTo>
                    <a:pt x="224549" y="150350"/>
                  </a:lnTo>
                  <a:cubicBezTo>
                    <a:pt x="224549" y="115203"/>
                    <a:pt x="197212" y="91772"/>
                    <a:pt x="162065" y="91772"/>
                  </a:cubicBezTo>
                  <a:cubicBezTo>
                    <a:pt x="126919" y="91772"/>
                    <a:pt x="99582" y="115203"/>
                    <a:pt x="99582" y="150350"/>
                  </a:cubicBezTo>
                  <a:lnTo>
                    <a:pt x="99582" y="150350"/>
                  </a:lnTo>
                  <a:cubicBezTo>
                    <a:pt x="99582" y="185497"/>
                    <a:pt x="126919" y="208928"/>
                    <a:pt x="162065" y="208928"/>
                  </a:cubicBezTo>
                  <a:cubicBezTo>
                    <a:pt x="201117" y="208928"/>
                    <a:pt x="224549" y="181591"/>
                    <a:pt x="224549" y="1503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699B46C-8436-4DB4-8FF1-254BCD5399CB}"/>
                </a:ext>
              </a:extLst>
            </p:cNvPr>
            <p:cNvSpPr/>
            <p:nvPr/>
          </p:nvSpPr>
          <p:spPr>
            <a:xfrm>
              <a:off x="8357764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28454 w 312415"/>
                <a:gd name="connsiteY7" fmla="*/ 162065 h 312415"/>
                <a:gd name="connsiteX8" fmla="*/ 228454 w 312415"/>
                <a:gd name="connsiteY8" fmla="*/ 162065 h 312415"/>
                <a:gd name="connsiteX9" fmla="*/ 162066 w 312415"/>
                <a:gd name="connsiteY9" fmla="*/ 91772 h 312415"/>
                <a:gd name="connsiteX10" fmla="*/ 95677 w 312415"/>
                <a:gd name="connsiteY10" fmla="*/ 162065 h 312415"/>
                <a:gd name="connsiteX11" fmla="*/ 95677 w 312415"/>
                <a:gd name="connsiteY11" fmla="*/ 162065 h 312415"/>
                <a:gd name="connsiteX12" fmla="*/ 162066 w 312415"/>
                <a:gd name="connsiteY12" fmla="*/ 232359 h 312415"/>
                <a:gd name="connsiteX13" fmla="*/ 228454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3962" y="290937"/>
                    <a:pt x="29289" y="236264"/>
                    <a:pt x="29289" y="162065"/>
                  </a:cubicBezTo>
                  <a:close/>
                  <a:moveTo>
                    <a:pt x="228454" y="162065"/>
                  </a:moveTo>
                  <a:lnTo>
                    <a:pt x="228454" y="162065"/>
                  </a:lnTo>
                  <a:cubicBezTo>
                    <a:pt x="228454" y="123013"/>
                    <a:pt x="201117" y="91772"/>
                    <a:pt x="162066" y="91772"/>
                  </a:cubicBezTo>
                  <a:cubicBezTo>
                    <a:pt x="123014" y="91772"/>
                    <a:pt x="95677" y="123013"/>
                    <a:pt x="95677" y="162065"/>
                  </a:cubicBezTo>
                  <a:lnTo>
                    <a:pt x="95677" y="162065"/>
                  </a:lnTo>
                  <a:cubicBezTo>
                    <a:pt x="95677" y="197212"/>
                    <a:pt x="123014" y="232359"/>
                    <a:pt x="162066" y="232359"/>
                  </a:cubicBezTo>
                  <a:cubicBezTo>
                    <a:pt x="205023" y="232359"/>
                    <a:pt x="228454" y="201117"/>
                    <a:pt x="228454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0"/>
            <a:ext cx="12344399" cy="661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71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CFACDF-9E04-4412-89F5-EA362056D7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66700E-2D49-45E0-85C7-750AF51DE52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974975"/>
            <a:ext cx="4416425" cy="3105150"/>
          </a:xfrm>
        </p:spPr>
        <p:txBody>
          <a:bodyPr anchor="b"/>
          <a:lstStyle/>
          <a:p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 smtClean="0"/>
              <a:t>adipiscincenas</a:t>
            </a:r>
            <a:r>
              <a:rPr lang="en-US" dirty="0" smtClean="0"/>
              <a:t> </a:t>
            </a:r>
            <a:r>
              <a:rPr lang="en-US" dirty="0"/>
              <a:t>porttitor congue massa. Fusce posuere, magna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 smtClean="0"/>
              <a:t>pulvinaricies</a:t>
            </a:r>
            <a:r>
              <a:rPr lang="en-US" dirty="0"/>
              <a:t>, purus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 smtClean="0"/>
              <a:t>malesuadibero</a:t>
            </a:r>
            <a:r>
              <a:rPr lang="en-US" dirty="0"/>
              <a:t>, sit amet commodo magna eros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 smtClean="0"/>
              <a:t>urnaNunc</a:t>
            </a:r>
            <a:r>
              <a:rPr lang="en-US" dirty="0" smtClean="0"/>
              <a:t> </a:t>
            </a:r>
            <a:r>
              <a:rPr lang="en-US" dirty="0"/>
              <a:t>viverra imperdiet enim. Fusce est.</a:t>
            </a:r>
            <a:br>
              <a:rPr lang="en-US" dirty="0"/>
            </a:br>
            <a:r>
              <a:rPr lang="en-US" dirty="0"/>
              <a:t>Vivamus a tellus</a:t>
            </a:r>
          </a:p>
          <a:p>
            <a:r>
              <a:rPr lang="en-US" dirty="0"/>
              <a:t>Pellentesque habitant morbi tristique senectus et netus et malesuada fames ac turpis egestas. Proin pharetra nonummy pede. Mauris et orci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73750-57DB-4A35-85DD-B654E6A29A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 bwMode="gray">
          <a:xfrm>
            <a:off x="6442075" y="5657850"/>
            <a:ext cx="5749925" cy="1119188"/>
          </a:xfrm>
        </p:spPr>
        <p:txBody>
          <a:bodyPr/>
          <a:lstStyle/>
          <a:p>
            <a:r>
              <a:rPr lang="en-US" dirty="0"/>
              <a:t>Summary tagline or sub-headline</a:t>
            </a:r>
          </a:p>
        </p:txBody>
      </p:sp>
      <p:pic>
        <p:nvPicPr>
          <p:cNvPr id="28" name="Picture Placeholder 27"/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6" r="6446"/>
          <a:stretch>
            <a:fillRect/>
          </a:stretch>
        </p:blipFill>
        <p:spPr>
          <a:xfrm>
            <a:off x="0" y="2246313"/>
            <a:ext cx="1619250" cy="1620837"/>
          </a:xfrm>
        </p:spPr>
      </p:pic>
      <p:pic>
        <p:nvPicPr>
          <p:cNvPr id="29" name="Picture Placeholder 28"/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8" r="18168"/>
          <a:stretch>
            <a:fillRect/>
          </a:stretch>
        </p:blipFill>
        <p:spPr>
          <a:xfrm>
            <a:off x="0" y="2246313"/>
            <a:ext cx="1619250" cy="1620837"/>
          </a:xfrm>
        </p:spPr>
      </p:pic>
      <p:pic>
        <p:nvPicPr>
          <p:cNvPr id="30" name="Picture Placeholder 29"/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8" r="18168"/>
          <a:stretch>
            <a:fillRect/>
          </a:stretch>
        </p:blipFill>
        <p:spPr>
          <a:xfrm>
            <a:off x="0" y="0"/>
            <a:ext cx="12192000" cy="6857999"/>
          </a:xfr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4C8A63-F9E3-41F6-B725-B846F201033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5658103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85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Tested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D79B0F-EFCB-42B1-AEAE-0FE4763D445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91775" y="2360613"/>
            <a:ext cx="1800225" cy="360362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Unique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0238C6-EDC9-431C-B062-27BAF34CDE1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91775" y="2994025"/>
            <a:ext cx="1800225" cy="720725"/>
          </a:xfrm>
        </p:spPr>
        <p:txBody>
          <a:bodyPr/>
          <a:lstStyle/>
          <a:p>
            <a:r>
              <a:rPr lang="en-US" dirty="0"/>
              <a:t>Lorem ipsum dolor</a:t>
            </a:r>
            <a:br>
              <a:rPr lang="en-US" dirty="0"/>
            </a:br>
            <a:r>
              <a:rPr lang="en-US" dirty="0"/>
              <a:t>sit amet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325661-92B1-4FD6-80E6-C1A1C5F5B8B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91775" y="2360613"/>
            <a:ext cx="1800225" cy="360362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First to Market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32C294C-1590-42EF-AA55-43D984432B5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91775" y="2994025"/>
            <a:ext cx="1800225" cy="720725"/>
          </a:xfrm>
        </p:spPr>
        <p:txBody>
          <a:bodyPr/>
          <a:lstStyle/>
          <a:p>
            <a:r>
              <a:rPr lang="en-US" dirty="0"/>
              <a:t>Lorem ipsum dolor</a:t>
            </a:r>
            <a:br>
              <a:rPr lang="en-US" dirty="0"/>
            </a:br>
            <a:r>
              <a:rPr lang="en-US" dirty="0"/>
              <a:t>sit amet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535CB7-70A5-4E0C-835B-C50960E5BC6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91775" y="5645150"/>
            <a:ext cx="1800225" cy="720725"/>
          </a:xfrm>
        </p:spPr>
        <p:txBody>
          <a:bodyPr/>
          <a:lstStyle/>
          <a:p>
            <a:r>
              <a:rPr lang="en-US" dirty="0"/>
              <a:t>Lorem ipsum dolor</a:t>
            </a:r>
            <a:br>
              <a:rPr lang="en-US" dirty="0"/>
            </a:br>
            <a:r>
              <a:rPr lang="en-US" dirty="0"/>
              <a:t>sit amet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A562AA1-9ED1-4AA1-8F21-A53B5A69CB0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91775" y="5011738"/>
            <a:ext cx="1800225" cy="35877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Authentic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9E0145E-8E4E-439B-A78F-92EC279B320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91775" y="5645150"/>
            <a:ext cx="1800225" cy="720725"/>
          </a:xfrm>
        </p:spPr>
        <p:txBody>
          <a:bodyPr/>
          <a:lstStyle/>
          <a:p>
            <a:r>
              <a:rPr lang="en-US" dirty="0"/>
              <a:t>Lorem ipsum dolor</a:t>
            </a:r>
            <a:br>
              <a:rPr lang="en-US" dirty="0"/>
            </a:br>
            <a:r>
              <a:rPr lang="en-US" dirty="0"/>
              <a:t>sit amet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3" name="Content Placeholder 22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-9594"/>
            <a:ext cx="5692453" cy="4740413"/>
          </a:xfr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AA895A-8A04-4C68-83A5-3E4F5209FB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430577" y="5011738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DEE8591-D916-4064-8CD3-2AD3F759B9E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204577" y="5508163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9D2C94E-1924-4389-B84A-2828D610B22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528677" y="5508163"/>
            <a:ext cx="1548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540" y="0"/>
            <a:ext cx="6595490" cy="456311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24330"/>
            <a:ext cx="12123030" cy="216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67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Great Pitch Decks - Technology">
      <a:dk1>
        <a:sysClr val="windowText" lastClr="000000"/>
      </a:dk1>
      <a:lt1>
        <a:sysClr val="window" lastClr="FFFFFF"/>
      </a:lt1>
      <a:dk2>
        <a:srgbClr val="12121E"/>
      </a:dk2>
      <a:lt2>
        <a:srgbClr val="F2F2F2"/>
      </a:lt2>
      <a:accent1>
        <a:srgbClr val="00B0F0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ECCF3"/>
      </a:hlink>
      <a:folHlink>
        <a:srgbClr val="7F7F7F"/>
      </a:folHlink>
    </a:clrScheme>
    <a:fontScheme name="Custom 141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33781529_Tech pitch deck_RVA_v5" id="{A2EB78D0-E53B-4F6A-BDEB-161D0EE79897}" vid="{43D59DC8-94C0-4D1D-B6DD-8A7938E09C75}"/>
    </a:ext>
  </a:extLst>
</a:theme>
</file>

<file path=ppt/theme/theme2.xml><?xml version="1.0" encoding="utf-8"?>
<a:theme xmlns:a="http://schemas.openxmlformats.org/drawingml/2006/main" name="Get Started with 3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 marL="0" indent="0" algn="l">
          <a:lnSpc>
            <a:spcPts val="1800"/>
          </a:lnSpc>
          <a:spcAft>
            <a:spcPts val="600"/>
          </a:spcAft>
          <a:buNone/>
          <a:defRPr sz="1200" dirty="0" smtClean="0">
            <a:solidFill>
              <a:prstClr val="black">
                <a:lumMod val="75000"/>
                <a:lumOff val="25000"/>
              </a:prstClr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F16411177_Bring your presentations to life with 3D_AAS_v3" id="{16D6C460-65F3-4DF8-AE87-56541C30C8AE}" vid="{B7832409-F369-484D-AD9D-1F570206E6E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at Pitch Decks - Technology">
    <a:dk1>
      <a:sysClr val="windowText" lastClr="000000"/>
    </a:dk1>
    <a:lt1>
      <a:sysClr val="window" lastClr="FFFFFF"/>
    </a:lt1>
    <a:dk2>
      <a:srgbClr val="12121E"/>
    </a:dk2>
    <a:lt2>
      <a:srgbClr val="F2F2F2"/>
    </a:lt2>
    <a:accent1>
      <a:srgbClr val="00B0F0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ECCF3"/>
    </a:hlink>
    <a:folHlink>
      <a:srgbClr val="7F7F7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6E3E58C-5E8A-4781-9921-C2B23BC09EB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9C0BFDF-D948-4F4A-854E-477525F57792}">
  <ds:schemaRefs>
    <ds:schemaRef ds:uri="16c05727-aa75-4e4a-9b5f-8a80a1165891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schemas.microsoft.com/office/2006/metadata/properties"/>
    <ds:schemaRef ds:uri="71af3243-3dd4-4a8d-8c0d-dd76da1f02a5"/>
    <ds:schemaRef ds:uri="http://www.w3.org/XML/1998/namespace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513094F6-5ADD-4195-AF81-00AF033C96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Presentation6</Template>
  <TotalTime>0</TotalTime>
  <Words>1011</Words>
  <Application>Microsoft Office PowerPoint</Application>
  <PresentationFormat>Widescreen</PresentationFormat>
  <Paragraphs>344</Paragraphs>
  <Slides>28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Arial Black</vt:lpstr>
      <vt:lpstr>Calibri</vt:lpstr>
      <vt:lpstr>Segoe UI</vt:lpstr>
      <vt:lpstr>Segoe UI Light</vt:lpstr>
      <vt:lpstr>Tahoma</vt:lpstr>
      <vt:lpstr>Times New Roman</vt:lpstr>
      <vt:lpstr>Office Theme</vt:lpstr>
      <vt:lpstr>Get Started with 3D</vt:lpstr>
      <vt:lpstr>WELCOME TO RENT A CAR PROJECT  </vt:lpstr>
      <vt:lpstr>Admin And User Login Page </vt:lpstr>
      <vt:lpstr>Team</vt:lpstr>
      <vt:lpstr>PowerPoint Presentation</vt:lpstr>
      <vt:lpstr>Market Opportunity Option 2</vt:lpstr>
      <vt:lpstr>Competition Option 2</vt:lpstr>
      <vt:lpstr>Section Divider 2</vt:lpstr>
      <vt:lpstr>PowerPoint Presentation</vt:lpstr>
      <vt:lpstr>PowerPoint Presentation</vt:lpstr>
      <vt:lpstr>Customize this Template</vt:lpstr>
      <vt:lpstr>Section Divider</vt:lpstr>
      <vt:lpstr>Testimonial</vt:lpstr>
      <vt:lpstr>Financials</vt:lpstr>
      <vt:lpstr>Booking Form</vt:lpstr>
      <vt:lpstr>Competition Option 1</vt:lpstr>
      <vt:lpstr>See Booking Detail:</vt:lpstr>
      <vt:lpstr>Timeline</vt:lpstr>
      <vt:lpstr>Tank You</vt:lpstr>
      <vt:lpstr>Welcome to</vt:lpstr>
      <vt:lpstr>PowerPoint Presentation</vt:lpstr>
      <vt:lpstr>Market Optunity Option 1</vt:lpstr>
      <vt:lpstr>Digital Product</vt:lpstr>
      <vt:lpstr>REPORT</vt:lpstr>
      <vt:lpstr>Traction</vt:lpstr>
      <vt:lpstr>Funding</vt:lpstr>
      <vt:lpstr>Future development:</vt:lpstr>
      <vt:lpstr>P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2019-07-13T17:53:35Z</dcterms:created>
  <dcterms:modified xsi:type="dcterms:W3CDTF">2019-07-13T18:17:55Z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